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8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82" r:id="rId15"/>
    <p:sldId id="283" r:id="rId16"/>
    <p:sldId id="285" r:id="rId17"/>
    <p:sldId id="287" r:id="rId18"/>
    <p:sldId id="290" r:id="rId19"/>
    <p:sldId id="271" r:id="rId20"/>
    <p:sldId id="288" r:id="rId21"/>
    <p:sldId id="272" r:id="rId22"/>
    <p:sldId id="294" r:id="rId23"/>
    <p:sldId id="291" r:id="rId24"/>
    <p:sldId id="292" r:id="rId25"/>
    <p:sldId id="295" r:id="rId26"/>
    <p:sldId id="296" r:id="rId27"/>
    <p:sldId id="280" r:id="rId28"/>
    <p:sldId id="274" r:id="rId29"/>
    <p:sldId id="297" r:id="rId30"/>
    <p:sldId id="299" r:id="rId31"/>
    <p:sldId id="275" r:id="rId32"/>
    <p:sldId id="298" r:id="rId33"/>
    <p:sldId id="300" r:id="rId34"/>
    <p:sldId id="276" r:id="rId35"/>
    <p:sldId id="277" r:id="rId36"/>
    <p:sldId id="301" r:id="rId37"/>
    <p:sldId id="302" r:id="rId38"/>
    <p:sldId id="303" r:id="rId39"/>
    <p:sldId id="281" r:id="rId40"/>
    <p:sldId id="304" r:id="rId41"/>
    <p:sldId id="305" r:id="rId42"/>
    <p:sldId id="306" r:id="rId43"/>
    <p:sldId id="307" r:id="rId44"/>
    <p:sldId id="278" r:id="rId45"/>
    <p:sldId id="308" r:id="rId46"/>
    <p:sldId id="309" r:id="rId47"/>
    <p:sldId id="310" r:id="rId48"/>
    <p:sldId id="279" r:id="rId49"/>
    <p:sldId id="31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oiko_Edu" initials="E" lastIdx="2" clrIdx="0">
    <p:extLst>
      <p:ext uri="{19B8F6BF-5375-455C-9EA6-DF929625EA0E}">
        <p15:presenceInfo xmlns:p15="http://schemas.microsoft.com/office/powerpoint/2012/main" userId="5eeaa79acb7fb3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6T22:12:48.014" idx="1">
    <p:pos x="10" y="10"/>
    <p:text>普通搜尋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6T22:13:03.163" idx="2">
    <p:pos x="10" y="10"/>
    <p:text>大小寫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2B6C65-8B7D-4A2C-A00F-2BB67DD5361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0A99DD-2B6D-4F59-BC41-38AFAD80C0A2}">
      <dgm:prSet phldrT="[文字]"/>
      <dgm:spPr>
        <a:noFill/>
        <a:ln>
          <a:noFill/>
        </a:ln>
      </dgm:spPr>
      <dgm:t>
        <a:bodyPr/>
        <a:lstStyle/>
        <a:p>
          <a:endParaRPr lang="en-US" dirty="0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425D16D8-2975-4614-9420-4D6C76AF93CE}" type="parTrans" cxnId="{4076FBC9-6FB7-4873-9304-B0DF21DC1D39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623024E0-EDBF-4CD7-9287-70C374B54B6B}" type="sibTrans" cxnId="{4076FBC9-6FB7-4873-9304-B0DF21DC1D39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3DCDD78A-45CD-46A8-8A85-F3FB893605A4}">
      <dgm:prSet phldrT="[文字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Peek</a:t>
          </a:r>
        </a:p>
      </dgm:t>
    </dgm:pt>
    <dgm:pt modelId="{EFA99BD0-22F6-462A-962F-EE6DCE7BEBB0}" type="parTrans" cxnId="{ABB39484-5BA3-44B0-AC64-53CEEAC7B51B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898FB168-CCF4-410F-9154-A50D2205E956}" type="sibTrans" cxnId="{ABB39484-5BA3-44B0-AC64-53CEEAC7B51B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73C91EE3-4ACC-4DDC-8001-1B5FD9F0B0B0}">
      <dgm:prSet phldrT="[文字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Download</a:t>
          </a:r>
        </a:p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Full wallpaper</a:t>
          </a:r>
        </a:p>
      </dgm:t>
    </dgm:pt>
    <dgm:pt modelId="{5E94BCDA-8F64-402C-A9D4-4D49263E9CC7}" type="parTrans" cxnId="{1F5FF3FC-E669-4219-9CA8-57F66DAA0A5D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CC1FA250-1293-42B9-A1BD-075DC301DF83}" type="sibTrans" cxnId="{1F5FF3FC-E669-4219-9CA8-57F66DAA0A5D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5323AB6E-2E7B-4DE3-AEEC-72FDC01D9617}">
      <dgm:prSet phldrT="[文字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Choose</a:t>
          </a:r>
        </a:p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Wallpaper</a:t>
          </a:r>
        </a:p>
      </dgm:t>
    </dgm:pt>
    <dgm:pt modelId="{32CEAB12-19ED-4C44-9135-A1934224DD1A}" type="parTrans" cxnId="{3D18A99D-A14C-4019-A005-8D442297D7DD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442C10A6-1C42-48DA-98F2-5D36C9C90A1C}" type="sibTrans" cxnId="{3D18A99D-A14C-4019-A005-8D442297D7DD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7B35AEDE-C6CC-4A0B-B2F9-EC40EAA2F6DD}" type="pres">
      <dgm:prSet presAssocID="{242B6C65-8B7D-4A2C-A00F-2BB67DD5361E}" presName="Name0" presStyleCnt="0">
        <dgm:presLayoutVars>
          <dgm:dir/>
          <dgm:resizeHandles val="exact"/>
        </dgm:presLayoutVars>
      </dgm:prSet>
      <dgm:spPr/>
    </dgm:pt>
    <dgm:pt modelId="{7FC2833C-7A9F-44D0-8308-AC616CE91697}" type="pres">
      <dgm:prSet presAssocID="{242B6C65-8B7D-4A2C-A00F-2BB67DD5361E}" presName="cycle" presStyleCnt="0"/>
      <dgm:spPr/>
    </dgm:pt>
    <dgm:pt modelId="{E54DA36D-EC81-4619-9B48-3CA515F705AF}" type="pres">
      <dgm:prSet presAssocID="{060A99DD-2B6D-4F59-BC41-38AFAD80C0A2}" presName="nodeFirstNode" presStyleLbl="node1" presStyleIdx="0" presStyleCnt="4" custScaleX="74044">
        <dgm:presLayoutVars>
          <dgm:bulletEnabled val="1"/>
        </dgm:presLayoutVars>
      </dgm:prSet>
      <dgm:spPr/>
    </dgm:pt>
    <dgm:pt modelId="{08AFDCF6-B11B-4410-B0BB-E7DA042ACB50}" type="pres">
      <dgm:prSet presAssocID="{623024E0-EDBF-4CD7-9287-70C374B54B6B}" presName="sibTransFirstNode" presStyleLbl="bgShp" presStyleIdx="0" presStyleCnt="1" custLinFactNeighborX="4289"/>
      <dgm:spPr/>
    </dgm:pt>
    <dgm:pt modelId="{FC6C6869-9D96-4BE0-B097-254C08E0E8E0}" type="pres">
      <dgm:prSet presAssocID="{3DCDD78A-45CD-46A8-8A85-F3FB893605A4}" presName="nodeFollowingNodes" presStyleLbl="node1" presStyleIdx="1" presStyleCnt="4" custScaleX="85670" custScaleY="96603" custRadScaleRad="110088" custRadScaleInc="-13344">
        <dgm:presLayoutVars>
          <dgm:bulletEnabled val="1"/>
        </dgm:presLayoutVars>
      </dgm:prSet>
      <dgm:spPr/>
    </dgm:pt>
    <dgm:pt modelId="{B2E9EFFA-4444-4A83-9E46-35796B5D3BF0}" type="pres">
      <dgm:prSet presAssocID="{73C91EE3-4ACC-4DDC-8001-1B5FD9F0B0B0}" presName="nodeFollowingNodes" presStyleLbl="node1" presStyleIdx="2" presStyleCnt="4" custScaleY="116607" custRadScaleRad="109376" custRadScaleInc="4667">
        <dgm:presLayoutVars>
          <dgm:bulletEnabled val="1"/>
        </dgm:presLayoutVars>
      </dgm:prSet>
      <dgm:spPr/>
    </dgm:pt>
    <dgm:pt modelId="{6C313D72-9176-4800-9F68-3490173C0473}" type="pres">
      <dgm:prSet presAssocID="{5323AB6E-2E7B-4DE3-AEEC-72FDC01D9617}" presName="nodeFollowingNodes" presStyleLbl="node1" presStyleIdx="3" presStyleCnt="4" custScaleX="81561" custScaleY="87462" custRadScaleRad="115777" custRadScaleInc="12233">
        <dgm:presLayoutVars>
          <dgm:bulletEnabled val="1"/>
        </dgm:presLayoutVars>
      </dgm:prSet>
      <dgm:spPr/>
    </dgm:pt>
  </dgm:ptLst>
  <dgm:cxnLst>
    <dgm:cxn modelId="{CBC2D826-7D76-47C3-A43B-531DE5268957}" type="presOf" srcId="{242B6C65-8B7D-4A2C-A00F-2BB67DD5361E}" destId="{7B35AEDE-C6CC-4A0B-B2F9-EC40EAA2F6DD}" srcOrd="0" destOrd="0" presId="urn:microsoft.com/office/officeart/2005/8/layout/cycle3"/>
    <dgm:cxn modelId="{B51D044B-5B11-49E6-8B5E-AB985AD62FC4}" type="presOf" srcId="{060A99DD-2B6D-4F59-BC41-38AFAD80C0A2}" destId="{E54DA36D-EC81-4619-9B48-3CA515F705AF}" srcOrd="0" destOrd="0" presId="urn:microsoft.com/office/officeart/2005/8/layout/cycle3"/>
    <dgm:cxn modelId="{ABB39484-5BA3-44B0-AC64-53CEEAC7B51B}" srcId="{242B6C65-8B7D-4A2C-A00F-2BB67DD5361E}" destId="{3DCDD78A-45CD-46A8-8A85-F3FB893605A4}" srcOrd="1" destOrd="0" parTransId="{EFA99BD0-22F6-462A-962F-EE6DCE7BEBB0}" sibTransId="{898FB168-CCF4-410F-9154-A50D2205E956}"/>
    <dgm:cxn modelId="{3D18A99D-A14C-4019-A005-8D442297D7DD}" srcId="{242B6C65-8B7D-4A2C-A00F-2BB67DD5361E}" destId="{5323AB6E-2E7B-4DE3-AEEC-72FDC01D9617}" srcOrd="3" destOrd="0" parTransId="{32CEAB12-19ED-4C44-9135-A1934224DD1A}" sibTransId="{442C10A6-1C42-48DA-98F2-5D36C9C90A1C}"/>
    <dgm:cxn modelId="{54443CAD-59A0-4D4D-8A45-D320907D04C4}" type="presOf" srcId="{5323AB6E-2E7B-4DE3-AEEC-72FDC01D9617}" destId="{6C313D72-9176-4800-9F68-3490173C0473}" srcOrd="0" destOrd="0" presId="urn:microsoft.com/office/officeart/2005/8/layout/cycle3"/>
    <dgm:cxn modelId="{8B536DB8-B35C-4EC0-9467-9C2D83B07F72}" type="presOf" srcId="{3DCDD78A-45CD-46A8-8A85-F3FB893605A4}" destId="{FC6C6869-9D96-4BE0-B097-254C08E0E8E0}" srcOrd="0" destOrd="0" presId="urn:microsoft.com/office/officeart/2005/8/layout/cycle3"/>
    <dgm:cxn modelId="{A3FA2BC0-0977-4050-AA89-F61565B78D95}" type="presOf" srcId="{73C91EE3-4ACC-4DDC-8001-1B5FD9F0B0B0}" destId="{B2E9EFFA-4444-4A83-9E46-35796B5D3BF0}" srcOrd="0" destOrd="0" presId="urn:microsoft.com/office/officeart/2005/8/layout/cycle3"/>
    <dgm:cxn modelId="{4076FBC9-6FB7-4873-9304-B0DF21DC1D39}" srcId="{242B6C65-8B7D-4A2C-A00F-2BB67DD5361E}" destId="{060A99DD-2B6D-4F59-BC41-38AFAD80C0A2}" srcOrd="0" destOrd="0" parTransId="{425D16D8-2975-4614-9420-4D6C76AF93CE}" sibTransId="{623024E0-EDBF-4CD7-9287-70C374B54B6B}"/>
    <dgm:cxn modelId="{1F5FF3FC-E669-4219-9CA8-57F66DAA0A5D}" srcId="{242B6C65-8B7D-4A2C-A00F-2BB67DD5361E}" destId="{73C91EE3-4ACC-4DDC-8001-1B5FD9F0B0B0}" srcOrd="2" destOrd="0" parTransId="{5E94BCDA-8F64-402C-A9D4-4D49263E9CC7}" sibTransId="{CC1FA250-1293-42B9-A1BD-075DC301DF83}"/>
    <dgm:cxn modelId="{8FC843FF-D8F0-44F6-9E6F-A57B921A8306}" type="presOf" srcId="{623024E0-EDBF-4CD7-9287-70C374B54B6B}" destId="{08AFDCF6-B11B-4410-B0BB-E7DA042ACB50}" srcOrd="0" destOrd="0" presId="urn:microsoft.com/office/officeart/2005/8/layout/cycle3"/>
    <dgm:cxn modelId="{1749BDEE-A2DF-4A9E-861E-F49BF17918BF}" type="presParOf" srcId="{7B35AEDE-C6CC-4A0B-B2F9-EC40EAA2F6DD}" destId="{7FC2833C-7A9F-44D0-8308-AC616CE91697}" srcOrd="0" destOrd="0" presId="urn:microsoft.com/office/officeart/2005/8/layout/cycle3"/>
    <dgm:cxn modelId="{CDD6E14C-DDB7-487B-A907-8B164D2B51C5}" type="presParOf" srcId="{7FC2833C-7A9F-44D0-8308-AC616CE91697}" destId="{E54DA36D-EC81-4619-9B48-3CA515F705AF}" srcOrd="0" destOrd="0" presId="urn:microsoft.com/office/officeart/2005/8/layout/cycle3"/>
    <dgm:cxn modelId="{6F82F68D-618D-4535-B315-FFD1BBF8B7D5}" type="presParOf" srcId="{7FC2833C-7A9F-44D0-8308-AC616CE91697}" destId="{08AFDCF6-B11B-4410-B0BB-E7DA042ACB50}" srcOrd="1" destOrd="0" presId="urn:microsoft.com/office/officeart/2005/8/layout/cycle3"/>
    <dgm:cxn modelId="{E77D8888-09DC-413A-94A1-08A28283318E}" type="presParOf" srcId="{7FC2833C-7A9F-44D0-8308-AC616CE91697}" destId="{FC6C6869-9D96-4BE0-B097-254C08E0E8E0}" srcOrd="2" destOrd="0" presId="urn:microsoft.com/office/officeart/2005/8/layout/cycle3"/>
    <dgm:cxn modelId="{EBE5B38B-DCC7-4E95-B621-CC31A3AE49A9}" type="presParOf" srcId="{7FC2833C-7A9F-44D0-8308-AC616CE91697}" destId="{B2E9EFFA-4444-4A83-9E46-35796B5D3BF0}" srcOrd="3" destOrd="0" presId="urn:microsoft.com/office/officeart/2005/8/layout/cycle3"/>
    <dgm:cxn modelId="{CAECACD1-C601-4147-B6F6-C92A7AA38A6E}" type="presParOf" srcId="{7FC2833C-7A9F-44D0-8308-AC616CE91697}" destId="{6C313D72-9176-4800-9F68-3490173C047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AE482-6A87-41F4-8CB5-B5697C28977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AC35EE2-AC16-45AF-9322-9582F2901152}">
      <dgm:prSet phldrT="[文字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>
              <a:solidFill>
                <a:srgbClr val="92D05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Search</a:t>
          </a:r>
        </a:p>
      </dgm:t>
    </dgm:pt>
    <dgm:pt modelId="{3B5C7375-255A-499F-BDCA-6D338B23BD88}" type="parTrans" cxnId="{F5230038-1FFE-40DF-B2B3-87382064E928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FD7CC2D7-931C-4A02-ADF3-07B3E7FDD162}" type="sibTrans" cxnId="{F5230038-1FFE-40DF-B2B3-87382064E928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C2A1C609-DBBF-473F-B7C8-8D449AD21394}">
      <dgm:prSet phldrT="[文字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>
              <a:solidFill>
                <a:srgbClr val="92D05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Verify</a:t>
          </a:r>
        </a:p>
      </dgm:t>
    </dgm:pt>
    <dgm:pt modelId="{DA5419CF-6E59-4989-A169-0020E7C39ADC}" type="parTrans" cxnId="{195189D6-7BCA-4C7D-A0D8-C38E903FFCF1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12F34913-9C61-4D2F-9098-CB89ED497BE8}" type="sibTrans" cxnId="{195189D6-7BCA-4C7D-A0D8-C38E903FFCF1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gm:t>
    </dgm:pt>
    <dgm:pt modelId="{B9FD9B65-E914-4EBB-8722-4E8564220DE4}">
      <dgm:prSet phldrT="[文字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>
              <a:solidFill>
                <a:srgbClr val="92D05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Queue</a:t>
          </a:r>
        </a:p>
      </dgm:t>
    </dgm:pt>
    <dgm:pt modelId="{FF5F478F-3284-4F4B-BB87-37C145640B8E}" type="parTrans" cxnId="{9286E75A-FC8D-4926-BBAC-C6462A496BAA}">
      <dgm:prSet/>
      <dgm:spPr/>
      <dgm:t>
        <a:bodyPr/>
        <a:lstStyle/>
        <a:p>
          <a:endParaRPr lang="en-US"/>
        </a:p>
      </dgm:t>
    </dgm:pt>
    <dgm:pt modelId="{0F1AE054-B7AA-4756-B4D0-CCD12B88CB0D}" type="sibTrans" cxnId="{9286E75A-FC8D-4926-BBAC-C6462A496BAA}">
      <dgm:prSet/>
      <dgm:spPr/>
      <dgm:t>
        <a:bodyPr/>
        <a:lstStyle/>
        <a:p>
          <a:endParaRPr lang="en-US"/>
        </a:p>
      </dgm:t>
    </dgm:pt>
    <dgm:pt modelId="{B52CF4D1-A6C5-435F-B2C2-09875B9A9284}">
      <dgm:prSet phldrT="[文字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Fetch</a:t>
          </a:r>
        </a:p>
      </dgm:t>
    </dgm:pt>
    <dgm:pt modelId="{0AF7D4C4-2F88-4A44-972E-467C3278B2B7}" type="parTrans" cxnId="{D4A83D46-C3B7-4F8E-9B64-BD58066A0DC8}">
      <dgm:prSet/>
      <dgm:spPr/>
      <dgm:t>
        <a:bodyPr/>
        <a:lstStyle/>
        <a:p>
          <a:endParaRPr lang="en-US"/>
        </a:p>
      </dgm:t>
    </dgm:pt>
    <dgm:pt modelId="{4DD99B17-9288-402E-93F1-315FA5477D93}" type="sibTrans" cxnId="{D4A83D46-C3B7-4F8E-9B64-BD58066A0DC8}">
      <dgm:prSet/>
      <dgm:spPr/>
      <dgm:t>
        <a:bodyPr/>
        <a:lstStyle/>
        <a:p>
          <a:endParaRPr lang="en-US"/>
        </a:p>
      </dgm:t>
    </dgm:pt>
    <dgm:pt modelId="{0EB1AE1A-0E1A-43C4-893C-C2EDE228B22F}" type="pres">
      <dgm:prSet presAssocID="{B14AE482-6A87-41F4-8CB5-B5697C289771}" presName="Name0" presStyleCnt="0">
        <dgm:presLayoutVars>
          <dgm:dir/>
          <dgm:resizeHandles val="exact"/>
        </dgm:presLayoutVars>
      </dgm:prSet>
      <dgm:spPr/>
    </dgm:pt>
    <dgm:pt modelId="{AA78053E-A432-46B8-802D-C8C182FE1C11}" type="pres">
      <dgm:prSet presAssocID="{AAC35EE2-AC16-45AF-9322-9582F2901152}" presName="node" presStyleLbl="node1" presStyleIdx="0" presStyleCnt="4">
        <dgm:presLayoutVars>
          <dgm:bulletEnabled val="1"/>
        </dgm:presLayoutVars>
      </dgm:prSet>
      <dgm:spPr/>
    </dgm:pt>
    <dgm:pt modelId="{D1B306A3-5B1B-4E06-85FC-016E17BCF11F}" type="pres">
      <dgm:prSet presAssocID="{FD7CC2D7-931C-4A02-ADF3-07B3E7FDD162}" presName="sibTrans" presStyleLbl="sibTrans2D1" presStyleIdx="0" presStyleCnt="3"/>
      <dgm:spPr/>
    </dgm:pt>
    <dgm:pt modelId="{8645779A-0748-46AD-85AC-747661CCC765}" type="pres">
      <dgm:prSet presAssocID="{FD7CC2D7-931C-4A02-ADF3-07B3E7FDD162}" presName="connectorText" presStyleLbl="sibTrans2D1" presStyleIdx="0" presStyleCnt="3"/>
      <dgm:spPr/>
    </dgm:pt>
    <dgm:pt modelId="{F37F59FB-ED8E-4A14-8E31-33EF274C8B7F}" type="pres">
      <dgm:prSet presAssocID="{C2A1C609-DBBF-473F-B7C8-8D449AD21394}" presName="node" presStyleLbl="node1" presStyleIdx="1" presStyleCnt="4">
        <dgm:presLayoutVars>
          <dgm:bulletEnabled val="1"/>
        </dgm:presLayoutVars>
      </dgm:prSet>
      <dgm:spPr/>
    </dgm:pt>
    <dgm:pt modelId="{F7F70703-5869-4E8D-8405-D93E7CFB4F6B}" type="pres">
      <dgm:prSet presAssocID="{12F34913-9C61-4D2F-9098-CB89ED497BE8}" presName="sibTrans" presStyleLbl="sibTrans2D1" presStyleIdx="1" presStyleCnt="3"/>
      <dgm:spPr/>
    </dgm:pt>
    <dgm:pt modelId="{9C194AAE-D07C-4BEE-BCCE-EB7AABC6BA0F}" type="pres">
      <dgm:prSet presAssocID="{12F34913-9C61-4D2F-9098-CB89ED497BE8}" presName="connectorText" presStyleLbl="sibTrans2D1" presStyleIdx="1" presStyleCnt="3"/>
      <dgm:spPr/>
    </dgm:pt>
    <dgm:pt modelId="{5692969F-E49F-44D4-9C8E-A7EF58B9BE98}" type="pres">
      <dgm:prSet presAssocID="{B9FD9B65-E914-4EBB-8722-4E8564220DE4}" presName="node" presStyleLbl="node1" presStyleIdx="2" presStyleCnt="4">
        <dgm:presLayoutVars>
          <dgm:bulletEnabled val="1"/>
        </dgm:presLayoutVars>
      </dgm:prSet>
      <dgm:spPr/>
    </dgm:pt>
    <dgm:pt modelId="{CA521327-E404-44F1-9470-9DEE369252B2}" type="pres">
      <dgm:prSet presAssocID="{0F1AE054-B7AA-4756-B4D0-CCD12B88CB0D}" presName="sibTrans" presStyleLbl="sibTrans2D1" presStyleIdx="2" presStyleCnt="3"/>
      <dgm:spPr/>
    </dgm:pt>
    <dgm:pt modelId="{41192B76-94FB-42C5-BD30-977A206F002F}" type="pres">
      <dgm:prSet presAssocID="{0F1AE054-B7AA-4756-B4D0-CCD12B88CB0D}" presName="connectorText" presStyleLbl="sibTrans2D1" presStyleIdx="2" presStyleCnt="3"/>
      <dgm:spPr/>
    </dgm:pt>
    <dgm:pt modelId="{E5307D40-F84B-4CE3-ABE7-673F95DFE054}" type="pres">
      <dgm:prSet presAssocID="{B52CF4D1-A6C5-435F-B2C2-09875B9A9284}" presName="node" presStyleLbl="node1" presStyleIdx="3" presStyleCnt="4">
        <dgm:presLayoutVars>
          <dgm:bulletEnabled val="1"/>
        </dgm:presLayoutVars>
      </dgm:prSet>
      <dgm:spPr/>
    </dgm:pt>
  </dgm:ptLst>
  <dgm:cxnLst>
    <dgm:cxn modelId="{CD2D5D07-6F30-4A74-BAA1-DAC0DCEB8CFA}" type="presOf" srcId="{0F1AE054-B7AA-4756-B4D0-CCD12B88CB0D}" destId="{CA521327-E404-44F1-9470-9DEE369252B2}" srcOrd="0" destOrd="0" presId="urn:microsoft.com/office/officeart/2005/8/layout/process1"/>
    <dgm:cxn modelId="{A3804415-D09D-4CA5-8E35-907840EA4C75}" type="presOf" srcId="{12F34913-9C61-4D2F-9098-CB89ED497BE8}" destId="{F7F70703-5869-4E8D-8405-D93E7CFB4F6B}" srcOrd="0" destOrd="0" presId="urn:microsoft.com/office/officeart/2005/8/layout/process1"/>
    <dgm:cxn modelId="{3BC8951B-60F7-4660-8B5D-65B88A5E7C43}" type="presOf" srcId="{FD7CC2D7-931C-4A02-ADF3-07B3E7FDD162}" destId="{8645779A-0748-46AD-85AC-747661CCC765}" srcOrd="1" destOrd="0" presId="urn:microsoft.com/office/officeart/2005/8/layout/process1"/>
    <dgm:cxn modelId="{D6E40B28-441B-4E74-BF99-3FAB3CB96B76}" type="presOf" srcId="{12F34913-9C61-4D2F-9098-CB89ED497BE8}" destId="{9C194AAE-D07C-4BEE-BCCE-EB7AABC6BA0F}" srcOrd="1" destOrd="0" presId="urn:microsoft.com/office/officeart/2005/8/layout/process1"/>
    <dgm:cxn modelId="{A200D635-04B2-4068-9715-00F922AC301D}" type="presOf" srcId="{B9FD9B65-E914-4EBB-8722-4E8564220DE4}" destId="{5692969F-E49F-44D4-9C8E-A7EF58B9BE98}" srcOrd="0" destOrd="0" presId="urn:microsoft.com/office/officeart/2005/8/layout/process1"/>
    <dgm:cxn modelId="{F5230038-1FFE-40DF-B2B3-87382064E928}" srcId="{B14AE482-6A87-41F4-8CB5-B5697C289771}" destId="{AAC35EE2-AC16-45AF-9322-9582F2901152}" srcOrd="0" destOrd="0" parTransId="{3B5C7375-255A-499F-BDCA-6D338B23BD88}" sibTransId="{FD7CC2D7-931C-4A02-ADF3-07B3E7FDD162}"/>
    <dgm:cxn modelId="{30742039-9C87-4BD0-99CD-70C34317F3A1}" type="presOf" srcId="{AAC35EE2-AC16-45AF-9322-9582F2901152}" destId="{AA78053E-A432-46B8-802D-C8C182FE1C11}" srcOrd="0" destOrd="0" presId="urn:microsoft.com/office/officeart/2005/8/layout/process1"/>
    <dgm:cxn modelId="{D4A83D46-C3B7-4F8E-9B64-BD58066A0DC8}" srcId="{B14AE482-6A87-41F4-8CB5-B5697C289771}" destId="{B52CF4D1-A6C5-435F-B2C2-09875B9A9284}" srcOrd="3" destOrd="0" parTransId="{0AF7D4C4-2F88-4A44-972E-467C3278B2B7}" sibTransId="{4DD99B17-9288-402E-93F1-315FA5477D93}"/>
    <dgm:cxn modelId="{9286E75A-FC8D-4926-BBAC-C6462A496BAA}" srcId="{B14AE482-6A87-41F4-8CB5-B5697C289771}" destId="{B9FD9B65-E914-4EBB-8722-4E8564220DE4}" srcOrd="2" destOrd="0" parTransId="{FF5F478F-3284-4F4B-BB87-37C145640B8E}" sibTransId="{0F1AE054-B7AA-4756-B4D0-CCD12B88CB0D}"/>
    <dgm:cxn modelId="{FBC59E9E-89C3-434E-B125-FA27BE299ABB}" type="presOf" srcId="{FD7CC2D7-931C-4A02-ADF3-07B3E7FDD162}" destId="{D1B306A3-5B1B-4E06-85FC-016E17BCF11F}" srcOrd="0" destOrd="0" presId="urn:microsoft.com/office/officeart/2005/8/layout/process1"/>
    <dgm:cxn modelId="{592D989F-3229-4FAF-A0BB-732901151F12}" type="presOf" srcId="{0F1AE054-B7AA-4756-B4D0-CCD12B88CB0D}" destId="{41192B76-94FB-42C5-BD30-977A206F002F}" srcOrd="1" destOrd="0" presId="urn:microsoft.com/office/officeart/2005/8/layout/process1"/>
    <dgm:cxn modelId="{03A2B0AF-ACD6-4419-BDEC-D2E4341EE344}" type="presOf" srcId="{B14AE482-6A87-41F4-8CB5-B5697C289771}" destId="{0EB1AE1A-0E1A-43C4-893C-C2EDE228B22F}" srcOrd="0" destOrd="0" presId="urn:microsoft.com/office/officeart/2005/8/layout/process1"/>
    <dgm:cxn modelId="{195189D6-7BCA-4C7D-A0D8-C38E903FFCF1}" srcId="{B14AE482-6A87-41F4-8CB5-B5697C289771}" destId="{C2A1C609-DBBF-473F-B7C8-8D449AD21394}" srcOrd="1" destOrd="0" parTransId="{DA5419CF-6E59-4989-A169-0020E7C39ADC}" sibTransId="{12F34913-9C61-4D2F-9098-CB89ED497BE8}"/>
    <dgm:cxn modelId="{CCD1D1F5-C537-41E8-B1E8-FE3809F6513B}" type="presOf" srcId="{C2A1C609-DBBF-473F-B7C8-8D449AD21394}" destId="{F37F59FB-ED8E-4A14-8E31-33EF274C8B7F}" srcOrd="0" destOrd="0" presId="urn:microsoft.com/office/officeart/2005/8/layout/process1"/>
    <dgm:cxn modelId="{CB268CF8-E005-447F-BC58-9DCA1D6226BF}" type="presOf" srcId="{B52CF4D1-A6C5-435F-B2C2-09875B9A9284}" destId="{E5307D40-F84B-4CE3-ABE7-673F95DFE054}" srcOrd="0" destOrd="0" presId="urn:microsoft.com/office/officeart/2005/8/layout/process1"/>
    <dgm:cxn modelId="{756D4261-B8E7-4C29-9A13-8696D120B59C}" type="presParOf" srcId="{0EB1AE1A-0E1A-43C4-893C-C2EDE228B22F}" destId="{AA78053E-A432-46B8-802D-C8C182FE1C11}" srcOrd="0" destOrd="0" presId="urn:microsoft.com/office/officeart/2005/8/layout/process1"/>
    <dgm:cxn modelId="{9ECF2319-8E70-4B7E-8708-66E5AB960600}" type="presParOf" srcId="{0EB1AE1A-0E1A-43C4-893C-C2EDE228B22F}" destId="{D1B306A3-5B1B-4E06-85FC-016E17BCF11F}" srcOrd="1" destOrd="0" presId="urn:microsoft.com/office/officeart/2005/8/layout/process1"/>
    <dgm:cxn modelId="{78F568B6-00A3-4648-932B-626ABE25F335}" type="presParOf" srcId="{D1B306A3-5B1B-4E06-85FC-016E17BCF11F}" destId="{8645779A-0748-46AD-85AC-747661CCC765}" srcOrd="0" destOrd="0" presId="urn:microsoft.com/office/officeart/2005/8/layout/process1"/>
    <dgm:cxn modelId="{CDA5F2EF-1CA3-44BD-807E-530BB8020F18}" type="presParOf" srcId="{0EB1AE1A-0E1A-43C4-893C-C2EDE228B22F}" destId="{F37F59FB-ED8E-4A14-8E31-33EF274C8B7F}" srcOrd="2" destOrd="0" presId="urn:microsoft.com/office/officeart/2005/8/layout/process1"/>
    <dgm:cxn modelId="{3497937A-163A-4FBA-863A-132F09FA0938}" type="presParOf" srcId="{0EB1AE1A-0E1A-43C4-893C-C2EDE228B22F}" destId="{F7F70703-5869-4E8D-8405-D93E7CFB4F6B}" srcOrd="3" destOrd="0" presId="urn:microsoft.com/office/officeart/2005/8/layout/process1"/>
    <dgm:cxn modelId="{476728B1-E719-4414-B79C-F9BD5433CA2F}" type="presParOf" srcId="{F7F70703-5869-4E8D-8405-D93E7CFB4F6B}" destId="{9C194AAE-D07C-4BEE-BCCE-EB7AABC6BA0F}" srcOrd="0" destOrd="0" presId="urn:microsoft.com/office/officeart/2005/8/layout/process1"/>
    <dgm:cxn modelId="{8BA92CA0-3A2E-4D7A-A47F-7442A01DCBFB}" type="presParOf" srcId="{0EB1AE1A-0E1A-43C4-893C-C2EDE228B22F}" destId="{5692969F-E49F-44D4-9C8E-A7EF58B9BE98}" srcOrd="4" destOrd="0" presId="urn:microsoft.com/office/officeart/2005/8/layout/process1"/>
    <dgm:cxn modelId="{9C4C59E9-DEED-4A25-8492-42858C436DCB}" type="presParOf" srcId="{0EB1AE1A-0E1A-43C4-893C-C2EDE228B22F}" destId="{CA521327-E404-44F1-9470-9DEE369252B2}" srcOrd="5" destOrd="0" presId="urn:microsoft.com/office/officeart/2005/8/layout/process1"/>
    <dgm:cxn modelId="{6C55170D-3C68-4B17-89ED-D4474BFF1596}" type="presParOf" srcId="{CA521327-E404-44F1-9470-9DEE369252B2}" destId="{41192B76-94FB-42C5-BD30-977A206F002F}" srcOrd="0" destOrd="0" presId="urn:microsoft.com/office/officeart/2005/8/layout/process1"/>
    <dgm:cxn modelId="{17013872-8E99-4A3A-951C-8F596086B050}" type="presParOf" srcId="{0EB1AE1A-0E1A-43C4-893C-C2EDE228B22F}" destId="{E5307D40-F84B-4CE3-ABE7-673F95DFE05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B925EC-CE12-4356-86B4-D75D9147043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285B6A9-61B8-4ADE-9137-1315DC400117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altLang="zh-TW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Interface</a:t>
          </a:r>
          <a:endParaRPr lang="en-US" dirty="0">
            <a:solidFill>
              <a:schemeClr val="accent6"/>
            </a:solidFill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B14FDE8C-8F7F-44CE-91AF-DAA08E33284E}" type="par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FC4B4014-BF4E-4529-8484-7B781A863DB5}" type="sib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4C62C779-3D18-4CAF-8EDD-5B3051B255EE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Drag</a:t>
          </a:r>
        </a:p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Folder</a:t>
          </a:r>
        </a:p>
      </dgm:t>
    </dgm:pt>
    <dgm:pt modelId="{6C235E70-44F7-4074-8549-18825734E0CD}" type="par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C3DE1217-73E6-4836-A250-DF8C6A8B286A}" type="sib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EF22D466-2DB8-4003-9EFD-8B7696DB900A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Preview</a:t>
          </a:r>
        </a:p>
        <a:p>
          <a:r>
            <a:rPr lang="en-US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Folder</a:t>
          </a:r>
        </a:p>
      </dgm:t>
    </dgm:pt>
    <dgm:pt modelId="{10FC7456-70CF-4512-A506-99974D512FDD}" type="parTrans" cxnId="{B6F5E33A-0B08-4E30-9573-5C5362AB35FA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D00029A5-5CEA-48C3-A2CD-8E5EF2C27A2E}" type="sibTrans" cxnId="{B6F5E33A-0B08-4E30-9573-5C5362AB35FA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ABD5C3EE-8FB3-42E7-BC7B-FBDF81C04FE8}" type="pres">
      <dgm:prSet presAssocID="{00B925EC-CE12-4356-86B4-D75D91470434}" presName="diagram" presStyleCnt="0">
        <dgm:presLayoutVars>
          <dgm:dir/>
          <dgm:resizeHandles val="exact"/>
        </dgm:presLayoutVars>
      </dgm:prSet>
      <dgm:spPr/>
    </dgm:pt>
    <dgm:pt modelId="{7C5CD3E6-A7F5-4161-8E92-5D02D86F203D}" type="pres">
      <dgm:prSet presAssocID="{C285B6A9-61B8-4ADE-9137-1315DC400117}" presName="node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EE95106C-89DC-49E8-B775-230FA43768EA}" type="pres">
      <dgm:prSet presAssocID="{FC4B4014-BF4E-4529-8484-7B781A863DB5}" presName="sibTrans" presStyleCnt="0"/>
      <dgm:spPr/>
    </dgm:pt>
    <dgm:pt modelId="{3AE7F6DC-236F-4855-B8DA-6CA36A1D0899}" type="pres">
      <dgm:prSet presAssocID="{4C62C779-3D18-4CAF-8EDD-5B3051B255EE}" presName="node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EAE3F773-3B89-4AD3-87B7-03B4D877DFDA}" type="pres">
      <dgm:prSet presAssocID="{C3DE1217-73E6-4836-A250-DF8C6A8B286A}" presName="sibTrans" presStyleCnt="0"/>
      <dgm:spPr/>
    </dgm:pt>
    <dgm:pt modelId="{9BFD422C-2AFB-4D57-8A41-B03AB428AC41}" type="pres">
      <dgm:prSet presAssocID="{EF22D466-2DB8-4003-9EFD-8B7696DB900A}" presName="node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B6F5E33A-0B08-4E30-9573-5C5362AB35FA}" srcId="{00B925EC-CE12-4356-86B4-D75D91470434}" destId="{EF22D466-2DB8-4003-9EFD-8B7696DB900A}" srcOrd="2" destOrd="0" parTransId="{10FC7456-70CF-4512-A506-99974D512FDD}" sibTransId="{D00029A5-5CEA-48C3-A2CD-8E5EF2C27A2E}"/>
    <dgm:cxn modelId="{17027E5B-629A-4342-B950-0171EF345945}" type="presOf" srcId="{4C62C779-3D18-4CAF-8EDD-5B3051B255EE}" destId="{3AE7F6DC-236F-4855-B8DA-6CA36A1D0899}" srcOrd="0" destOrd="0" presId="urn:microsoft.com/office/officeart/2005/8/layout/default"/>
    <dgm:cxn modelId="{62BC025D-EC97-4B71-923F-F55D3FE38808}" type="presOf" srcId="{00B925EC-CE12-4356-86B4-D75D91470434}" destId="{ABD5C3EE-8FB3-42E7-BC7B-FBDF81C04FE8}" srcOrd="0" destOrd="0" presId="urn:microsoft.com/office/officeart/2005/8/layout/default"/>
    <dgm:cxn modelId="{E8E1E04F-9E2A-453A-AA9C-770A298519E5}" type="presOf" srcId="{EF22D466-2DB8-4003-9EFD-8B7696DB900A}" destId="{9BFD422C-2AFB-4D57-8A41-B03AB428AC41}" srcOrd="0" destOrd="0" presId="urn:microsoft.com/office/officeart/2005/8/layout/default"/>
    <dgm:cxn modelId="{360A2E5A-089C-438D-9A9F-EF305BB13F62}" srcId="{00B925EC-CE12-4356-86B4-D75D91470434}" destId="{4C62C779-3D18-4CAF-8EDD-5B3051B255EE}" srcOrd="1" destOrd="0" parTransId="{6C235E70-44F7-4074-8549-18825734E0CD}" sibTransId="{C3DE1217-73E6-4836-A250-DF8C6A8B286A}"/>
    <dgm:cxn modelId="{7E049EAE-AB57-459A-BD92-8033BC4883C4}" type="presOf" srcId="{C285B6A9-61B8-4ADE-9137-1315DC400117}" destId="{7C5CD3E6-A7F5-4161-8E92-5D02D86F203D}" srcOrd="0" destOrd="0" presId="urn:microsoft.com/office/officeart/2005/8/layout/default"/>
    <dgm:cxn modelId="{95A774F5-F4E0-45CA-AAB9-1FBF2541DF64}" srcId="{00B925EC-CE12-4356-86B4-D75D91470434}" destId="{C285B6A9-61B8-4ADE-9137-1315DC400117}" srcOrd="0" destOrd="0" parTransId="{B14FDE8C-8F7F-44CE-91AF-DAA08E33284E}" sibTransId="{FC4B4014-BF4E-4529-8484-7B781A863DB5}"/>
    <dgm:cxn modelId="{20760775-F053-468D-9AD6-F248A3758B3A}" type="presParOf" srcId="{ABD5C3EE-8FB3-42E7-BC7B-FBDF81C04FE8}" destId="{7C5CD3E6-A7F5-4161-8E92-5D02D86F203D}" srcOrd="0" destOrd="0" presId="urn:microsoft.com/office/officeart/2005/8/layout/default"/>
    <dgm:cxn modelId="{D4D2E24F-4C86-4648-A090-B56FDB5462E4}" type="presParOf" srcId="{ABD5C3EE-8FB3-42E7-BC7B-FBDF81C04FE8}" destId="{EE95106C-89DC-49E8-B775-230FA43768EA}" srcOrd="1" destOrd="0" presId="urn:microsoft.com/office/officeart/2005/8/layout/default"/>
    <dgm:cxn modelId="{27E70FBA-FA79-4F07-A855-340637EBF746}" type="presParOf" srcId="{ABD5C3EE-8FB3-42E7-BC7B-FBDF81C04FE8}" destId="{3AE7F6DC-236F-4855-B8DA-6CA36A1D0899}" srcOrd="2" destOrd="0" presId="urn:microsoft.com/office/officeart/2005/8/layout/default"/>
    <dgm:cxn modelId="{5D5259A8-E7CA-4529-A314-E83B50824C92}" type="presParOf" srcId="{ABD5C3EE-8FB3-42E7-BC7B-FBDF81C04FE8}" destId="{EAE3F773-3B89-4AD3-87B7-03B4D877DFDA}" srcOrd="3" destOrd="0" presId="urn:microsoft.com/office/officeart/2005/8/layout/default"/>
    <dgm:cxn modelId="{510AB5D2-9CF5-4871-87E4-1239354392F7}" type="presParOf" srcId="{ABD5C3EE-8FB3-42E7-BC7B-FBDF81C04FE8}" destId="{9BFD422C-2AFB-4D57-8A41-B03AB428AC4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B925EC-CE12-4356-86B4-D75D9147043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285B6A9-61B8-4ADE-9137-1315DC400117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altLang="zh-TW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Interface</a:t>
          </a:r>
          <a:endParaRPr lang="en-US" dirty="0">
            <a:solidFill>
              <a:schemeClr val="accent6"/>
            </a:solidFill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B14FDE8C-8F7F-44CE-91AF-DAA08E33284E}" type="par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FC4B4014-BF4E-4529-8484-7B781A863DB5}" type="sib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4C62C779-3D18-4CAF-8EDD-5B3051B255EE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Functions</a:t>
          </a:r>
        </a:p>
      </dgm:t>
    </dgm:pt>
    <dgm:pt modelId="{6C235E70-44F7-4074-8549-18825734E0CD}" type="par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C3DE1217-73E6-4836-A250-DF8C6A8B286A}" type="sib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EF22D466-2DB8-4003-9EFD-8B7696DB900A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Add Music</a:t>
          </a:r>
        </a:p>
      </dgm:t>
    </dgm:pt>
    <dgm:pt modelId="{10FC7456-70CF-4512-A506-99974D512FDD}" type="parTrans" cxnId="{B6F5E33A-0B08-4E30-9573-5C5362AB35FA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D00029A5-5CEA-48C3-A2CD-8E5EF2C27A2E}" type="sibTrans" cxnId="{B6F5E33A-0B08-4E30-9573-5C5362AB35FA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ABD5C3EE-8FB3-42E7-BC7B-FBDF81C04FE8}" type="pres">
      <dgm:prSet presAssocID="{00B925EC-CE12-4356-86B4-D75D91470434}" presName="diagram" presStyleCnt="0">
        <dgm:presLayoutVars>
          <dgm:dir/>
          <dgm:resizeHandles val="exact"/>
        </dgm:presLayoutVars>
      </dgm:prSet>
      <dgm:spPr/>
    </dgm:pt>
    <dgm:pt modelId="{7C5CD3E6-A7F5-4161-8E92-5D02D86F203D}" type="pres">
      <dgm:prSet presAssocID="{C285B6A9-61B8-4ADE-9137-1315DC400117}" presName="node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EE95106C-89DC-49E8-B775-230FA43768EA}" type="pres">
      <dgm:prSet presAssocID="{FC4B4014-BF4E-4529-8484-7B781A863DB5}" presName="sibTrans" presStyleCnt="0"/>
      <dgm:spPr/>
    </dgm:pt>
    <dgm:pt modelId="{3AE7F6DC-236F-4855-B8DA-6CA36A1D0899}" type="pres">
      <dgm:prSet presAssocID="{4C62C779-3D18-4CAF-8EDD-5B3051B255EE}" presName="node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EAE3F773-3B89-4AD3-87B7-03B4D877DFDA}" type="pres">
      <dgm:prSet presAssocID="{C3DE1217-73E6-4836-A250-DF8C6A8B286A}" presName="sibTrans" presStyleCnt="0"/>
      <dgm:spPr/>
    </dgm:pt>
    <dgm:pt modelId="{9BFD422C-2AFB-4D57-8A41-B03AB428AC41}" type="pres">
      <dgm:prSet presAssocID="{EF22D466-2DB8-4003-9EFD-8B7696DB900A}" presName="node" presStyleLbl="node1" presStyleIdx="2" presStyleCnt="3" custScaleX="112317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B6F5E33A-0B08-4E30-9573-5C5362AB35FA}" srcId="{00B925EC-CE12-4356-86B4-D75D91470434}" destId="{EF22D466-2DB8-4003-9EFD-8B7696DB900A}" srcOrd="2" destOrd="0" parTransId="{10FC7456-70CF-4512-A506-99974D512FDD}" sibTransId="{D00029A5-5CEA-48C3-A2CD-8E5EF2C27A2E}"/>
    <dgm:cxn modelId="{17027E5B-629A-4342-B950-0171EF345945}" type="presOf" srcId="{4C62C779-3D18-4CAF-8EDD-5B3051B255EE}" destId="{3AE7F6DC-236F-4855-B8DA-6CA36A1D0899}" srcOrd="0" destOrd="0" presId="urn:microsoft.com/office/officeart/2005/8/layout/default"/>
    <dgm:cxn modelId="{62BC025D-EC97-4B71-923F-F55D3FE38808}" type="presOf" srcId="{00B925EC-CE12-4356-86B4-D75D91470434}" destId="{ABD5C3EE-8FB3-42E7-BC7B-FBDF81C04FE8}" srcOrd="0" destOrd="0" presId="urn:microsoft.com/office/officeart/2005/8/layout/default"/>
    <dgm:cxn modelId="{E8E1E04F-9E2A-453A-AA9C-770A298519E5}" type="presOf" srcId="{EF22D466-2DB8-4003-9EFD-8B7696DB900A}" destId="{9BFD422C-2AFB-4D57-8A41-B03AB428AC41}" srcOrd="0" destOrd="0" presId="urn:microsoft.com/office/officeart/2005/8/layout/default"/>
    <dgm:cxn modelId="{360A2E5A-089C-438D-9A9F-EF305BB13F62}" srcId="{00B925EC-CE12-4356-86B4-D75D91470434}" destId="{4C62C779-3D18-4CAF-8EDD-5B3051B255EE}" srcOrd="1" destOrd="0" parTransId="{6C235E70-44F7-4074-8549-18825734E0CD}" sibTransId="{C3DE1217-73E6-4836-A250-DF8C6A8B286A}"/>
    <dgm:cxn modelId="{7E049EAE-AB57-459A-BD92-8033BC4883C4}" type="presOf" srcId="{C285B6A9-61B8-4ADE-9137-1315DC400117}" destId="{7C5CD3E6-A7F5-4161-8E92-5D02D86F203D}" srcOrd="0" destOrd="0" presId="urn:microsoft.com/office/officeart/2005/8/layout/default"/>
    <dgm:cxn modelId="{95A774F5-F4E0-45CA-AAB9-1FBF2541DF64}" srcId="{00B925EC-CE12-4356-86B4-D75D91470434}" destId="{C285B6A9-61B8-4ADE-9137-1315DC400117}" srcOrd="0" destOrd="0" parTransId="{B14FDE8C-8F7F-44CE-91AF-DAA08E33284E}" sibTransId="{FC4B4014-BF4E-4529-8484-7B781A863DB5}"/>
    <dgm:cxn modelId="{20760775-F053-468D-9AD6-F248A3758B3A}" type="presParOf" srcId="{ABD5C3EE-8FB3-42E7-BC7B-FBDF81C04FE8}" destId="{7C5CD3E6-A7F5-4161-8E92-5D02D86F203D}" srcOrd="0" destOrd="0" presId="urn:microsoft.com/office/officeart/2005/8/layout/default"/>
    <dgm:cxn modelId="{D4D2E24F-4C86-4648-A090-B56FDB5462E4}" type="presParOf" srcId="{ABD5C3EE-8FB3-42E7-BC7B-FBDF81C04FE8}" destId="{EE95106C-89DC-49E8-B775-230FA43768EA}" srcOrd="1" destOrd="0" presId="urn:microsoft.com/office/officeart/2005/8/layout/default"/>
    <dgm:cxn modelId="{27E70FBA-FA79-4F07-A855-340637EBF746}" type="presParOf" srcId="{ABD5C3EE-8FB3-42E7-BC7B-FBDF81C04FE8}" destId="{3AE7F6DC-236F-4855-B8DA-6CA36A1D0899}" srcOrd="2" destOrd="0" presId="urn:microsoft.com/office/officeart/2005/8/layout/default"/>
    <dgm:cxn modelId="{5D5259A8-E7CA-4529-A314-E83B50824C92}" type="presParOf" srcId="{ABD5C3EE-8FB3-42E7-BC7B-FBDF81C04FE8}" destId="{EAE3F773-3B89-4AD3-87B7-03B4D877DFDA}" srcOrd="3" destOrd="0" presId="urn:microsoft.com/office/officeart/2005/8/layout/default"/>
    <dgm:cxn modelId="{510AB5D2-9CF5-4871-87E4-1239354392F7}" type="presParOf" srcId="{ABD5C3EE-8FB3-42E7-BC7B-FBDF81C04FE8}" destId="{9BFD422C-2AFB-4D57-8A41-B03AB428AC4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B925EC-CE12-4356-86B4-D75D9147043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285B6A9-61B8-4ADE-9137-1315DC400117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Normal</a:t>
          </a:r>
        </a:p>
      </dgm:t>
    </dgm:pt>
    <dgm:pt modelId="{B14FDE8C-8F7F-44CE-91AF-DAA08E33284E}" type="par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FC4B4014-BF4E-4529-8484-7B781A863DB5}" type="sib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4C62C779-3D18-4CAF-8EDD-5B3051B255EE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As Default</a:t>
          </a:r>
        </a:p>
      </dgm:t>
    </dgm:pt>
    <dgm:pt modelId="{6C235E70-44F7-4074-8549-18825734E0CD}" type="par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C3DE1217-73E6-4836-A250-DF8C6A8B286A}" type="sib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ABD5C3EE-8FB3-42E7-BC7B-FBDF81C04FE8}" type="pres">
      <dgm:prSet presAssocID="{00B925EC-CE12-4356-86B4-D75D91470434}" presName="diagram" presStyleCnt="0">
        <dgm:presLayoutVars>
          <dgm:dir/>
          <dgm:resizeHandles val="exact"/>
        </dgm:presLayoutVars>
      </dgm:prSet>
      <dgm:spPr/>
    </dgm:pt>
    <dgm:pt modelId="{7C5CD3E6-A7F5-4161-8E92-5D02D86F203D}" type="pres">
      <dgm:prSet presAssocID="{C285B6A9-61B8-4ADE-9137-1315DC400117}" presName="node" presStyleLbl="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EE95106C-89DC-49E8-B775-230FA43768EA}" type="pres">
      <dgm:prSet presAssocID="{FC4B4014-BF4E-4529-8484-7B781A863DB5}" presName="sibTrans" presStyleCnt="0"/>
      <dgm:spPr/>
    </dgm:pt>
    <dgm:pt modelId="{3AE7F6DC-236F-4855-B8DA-6CA36A1D0899}" type="pres">
      <dgm:prSet presAssocID="{4C62C779-3D18-4CAF-8EDD-5B3051B255EE}" presName="node" presStyleLbl="node1" presStyleIdx="1" presStyleCnt="2" custScaleX="12019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7027E5B-629A-4342-B950-0171EF345945}" type="presOf" srcId="{4C62C779-3D18-4CAF-8EDD-5B3051B255EE}" destId="{3AE7F6DC-236F-4855-B8DA-6CA36A1D0899}" srcOrd="0" destOrd="0" presId="urn:microsoft.com/office/officeart/2005/8/layout/default"/>
    <dgm:cxn modelId="{62BC025D-EC97-4B71-923F-F55D3FE38808}" type="presOf" srcId="{00B925EC-CE12-4356-86B4-D75D91470434}" destId="{ABD5C3EE-8FB3-42E7-BC7B-FBDF81C04FE8}" srcOrd="0" destOrd="0" presId="urn:microsoft.com/office/officeart/2005/8/layout/default"/>
    <dgm:cxn modelId="{360A2E5A-089C-438D-9A9F-EF305BB13F62}" srcId="{00B925EC-CE12-4356-86B4-D75D91470434}" destId="{4C62C779-3D18-4CAF-8EDD-5B3051B255EE}" srcOrd="1" destOrd="0" parTransId="{6C235E70-44F7-4074-8549-18825734E0CD}" sibTransId="{C3DE1217-73E6-4836-A250-DF8C6A8B286A}"/>
    <dgm:cxn modelId="{7E049EAE-AB57-459A-BD92-8033BC4883C4}" type="presOf" srcId="{C285B6A9-61B8-4ADE-9137-1315DC400117}" destId="{7C5CD3E6-A7F5-4161-8E92-5D02D86F203D}" srcOrd="0" destOrd="0" presId="urn:microsoft.com/office/officeart/2005/8/layout/default"/>
    <dgm:cxn modelId="{95A774F5-F4E0-45CA-AAB9-1FBF2541DF64}" srcId="{00B925EC-CE12-4356-86B4-D75D91470434}" destId="{C285B6A9-61B8-4ADE-9137-1315DC400117}" srcOrd="0" destOrd="0" parTransId="{B14FDE8C-8F7F-44CE-91AF-DAA08E33284E}" sibTransId="{FC4B4014-BF4E-4529-8484-7B781A863DB5}"/>
    <dgm:cxn modelId="{20760775-F053-468D-9AD6-F248A3758B3A}" type="presParOf" srcId="{ABD5C3EE-8FB3-42E7-BC7B-FBDF81C04FE8}" destId="{7C5CD3E6-A7F5-4161-8E92-5D02D86F203D}" srcOrd="0" destOrd="0" presId="urn:microsoft.com/office/officeart/2005/8/layout/default"/>
    <dgm:cxn modelId="{D4D2E24F-4C86-4648-A090-B56FDB5462E4}" type="presParOf" srcId="{ABD5C3EE-8FB3-42E7-BC7B-FBDF81C04FE8}" destId="{EE95106C-89DC-49E8-B775-230FA43768EA}" srcOrd="1" destOrd="0" presId="urn:microsoft.com/office/officeart/2005/8/layout/default"/>
    <dgm:cxn modelId="{27E70FBA-FA79-4F07-A855-340637EBF746}" type="presParOf" srcId="{ABD5C3EE-8FB3-42E7-BC7B-FBDF81C04FE8}" destId="{3AE7F6DC-236F-4855-B8DA-6CA36A1D089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B925EC-CE12-4356-86B4-D75D9147043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285B6A9-61B8-4ADE-9137-1315DC400117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Minimize</a:t>
          </a:r>
        </a:p>
        <a:p>
          <a:r>
            <a:rPr lang="en-US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Behavior</a:t>
          </a:r>
        </a:p>
      </dgm:t>
    </dgm:pt>
    <dgm:pt modelId="{B14FDE8C-8F7F-44CE-91AF-DAA08E33284E}" type="par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FC4B4014-BF4E-4529-8484-7B781A863DB5}" type="sib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4C62C779-3D18-4CAF-8EDD-5B3051B255EE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Trivial</a:t>
          </a:r>
        </a:p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Functions</a:t>
          </a:r>
        </a:p>
      </dgm:t>
    </dgm:pt>
    <dgm:pt modelId="{6C235E70-44F7-4074-8549-18825734E0CD}" type="par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C3DE1217-73E6-4836-A250-DF8C6A8B286A}" type="sib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8CBE05BF-00C9-4189-8C45-41320130D1D7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Take Clipboard</a:t>
          </a:r>
        </a:p>
        <a:p>
          <a:r>
            <a:rPr lang="en-US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Wallpapers</a:t>
          </a:r>
        </a:p>
      </dgm:t>
    </dgm:pt>
    <dgm:pt modelId="{62221976-78A7-4A45-9F7E-FBD00A4BE25B}" type="parTrans" cxnId="{96837031-2C0A-4B35-8344-59AC301E4B71}">
      <dgm:prSet/>
      <dgm:spPr/>
      <dgm:t>
        <a:bodyPr/>
        <a:lstStyle/>
        <a:p>
          <a:endParaRPr lang="en-US"/>
        </a:p>
      </dgm:t>
    </dgm:pt>
    <dgm:pt modelId="{0AB6C738-2666-49BB-A2E8-F17F2F6E9A9E}" type="sibTrans" cxnId="{96837031-2C0A-4B35-8344-59AC301E4B71}">
      <dgm:prSet/>
      <dgm:spPr/>
      <dgm:t>
        <a:bodyPr/>
        <a:lstStyle/>
        <a:p>
          <a:endParaRPr lang="en-US"/>
        </a:p>
      </dgm:t>
    </dgm:pt>
    <dgm:pt modelId="{ABD5C3EE-8FB3-42E7-BC7B-FBDF81C04FE8}" type="pres">
      <dgm:prSet presAssocID="{00B925EC-CE12-4356-86B4-D75D91470434}" presName="diagram" presStyleCnt="0">
        <dgm:presLayoutVars>
          <dgm:dir/>
          <dgm:resizeHandles val="exact"/>
        </dgm:presLayoutVars>
      </dgm:prSet>
      <dgm:spPr/>
    </dgm:pt>
    <dgm:pt modelId="{7C5CD3E6-A7F5-4161-8E92-5D02D86F203D}" type="pres">
      <dgm:prSet presAssocID="{C285B6A9-61B8-4ADE-9137-1315DC400117}" presName="node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EE95106C-89DC-49E8-B775-230FA43768EA}" type="pres">
      <dgm:prSet presAssocID="{FC4B4014-BF4E-4529-8484-7B781A863DB5}" presName="sibTrans" presStyleCnt="0"/>
      <dgm:spPr/>
    </dgm:pt>
    <dgm:pt modelId="{3AE7F6DC-236F-4855-B8DA-6CA36A1D0899}" type="pres">
      <dgm:prSet presAssocID="{4C62C779-3D18-4CAF-8EDD-5B3051B255EE}" presName="node" presStyleLbl="node1" presStyleIdx="1" presStyleCnt="3" custScaleX="120195">
        <dgm:presLayoutVars>
          <dgm:bulletEnabled val="1"/>
        </dgm:presLayoutVars>
      </dgm:prSet>
      <dgm:spPr>
        <a:prstGeom prst="roundRect">
          <a:avLst/>
        </a:prstGeom>
      </dgm:spPr>
    </dgm:pt>
    <dgm:pt modelId="{AD279803-3183-4568-95BE-63C81B70A287}" type="pres">
      <dgm:prSet presAssocID="{C3DE1217-73E6-4836-A250-DF8C6A8B286A}" presName="sibTrans" presStyleCnt="0"/>
      <dgm:spPr/>
    </dgm:pt>
    <dgm:pt modelId="{4D1DC3CD-3572-4875-9D0E-711F16D7EDAA}" type="pres">
      <dgm:prSet presAssocID="{8CBE05BF-00C9-4189-8C45-41320130D1D7}" presName="node" presStyleLbl="node1" presStyleIdx="2" presStyleCnt="3" custScaleX="12019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8D3511A-5D07-42AB-8919-C0FE02A6A8A6}" type="presOf" srcId="{8CBE05BF-00C9-4189-8C45-41320130D1D7}" destId="{4D1DC3CD-3572-4875-9D0E-711F16D7EDAA}" srcOrd="0" destOrd="0" presId="urn:microsoft.com/office/officeart/2005/8/layout/default"/>
    <dgm:cxn modelId="{96837031-2C0A-4B35-8344-59AC301E4B71}" srcId="{00B925EC-CE12-4356-86B4-D75D91470434}" destId="{8CBE05BF-00C9-4189-8C45-41320130D1D7}" srcOrd="2" destOrd="0" parTransId="{62221976-78A7-4A45-9F7E-FBD00A4BE25B}" sibTransId="{0AB6C738-2666-49BB-A2E8-F17F2F6E9A9E}"/>
    <dgm:cxn modelId="{17027E5B-629A-4342-B950-0171EF345945}" type="presOf" srcId="{4C62C779-3D18-4CAF-8EDD-5B3051B255EE}" destId="{3AE7F6DC-236F-4855-B8DA-6CA36A1D0899}" srcOrd="0" destOrd="0" presId="urn:microsoft.com/office/officeart/2005/8/layout/default"/>
    <dgm:cxn modelId="{62BC025D-EC97-4B71-923F-F55D3FE38808}" type="presOf" srcId="{00B925EC-CE12-4356-86B4-D75D91470434}" destId="{ABD5C3EE-8FB3-42E7-BC7B-FBDF81C04FE8}" srcOrd="0" destOrd="0" presId="urn:microsoft.com/office/officeart/2005/8/layout/default"/>
    <dgm:cxn modelId="{360A2E5A-089C-438D-9A9F-EF305BB13F62}" srcId="{00B925EC-CE12-4356-86B4-D75D91470434}" destId="{4C62C779-3D18-4CAF-8EDD-5B3051B255EE}" srcOrd="1" destOrd="0" parTransId="{6C235E70-44F7-4074-8549-18825734E0CD}" sibTransId="{C3DE1217-73E6-4836-A250-DF8C6A8B286A}"/>
    <dgm:cxn modelId="{7E049EAE-AB57-459A-BD92-8033BC4883C4}" type="presOf" srcId="{C285B6A9-61B8-4ADE-9137-1315DC400117}" destId="{7C5CD3E6-A7F5-4161-8E92-5D02D86F203D}" srcOrd="0" destOrd="0" presId="urn:microsoft.com/office/officeart/2005/8/layout/default"/>
    <dgm:cxn modelId="{95A774F5-F4E0-45CA-AAB9-1FBF2541DF64}" srcId="{00B925EC-CE12-4356-86B4-D75D91470434}" destId="{C285B6A9-61B8-4ADE-9137-1315DC400117}" srcOrd="0" destOrd="0" parTransId="{B14FDE8C-8F7F-44CE-91AF-DAA08E33284E}" sibTransId="{FC4B4014-BF4E-4529-8484-7B781A863DB5}"/>
    <dgm:cxn modelId="{20760775-F053-468D-9AD6-F248A3758B3A}" type="presParOf" srcId="{ABD5C3EE-8FB3-42E7-BC7B-FBDF81C04FE8}" destId="{7C5CD3E6-A7F5-4161-8E92-5D02D86F203D}" srcOrd="0" destOrd="0" presId="urn:microsoft.com/office/officeart/2005/8/layout/default"/>
    <dgm:cxn modelId="{D4D2E24F-4C86-4648-A090-B56FDB5462E4}" type="presParOf" srcId="{ABD5C3EE-8FB3-42E7-BC7B-FBDF81C04FE8}" destId="{EE95106C-89DC-49E8-B775-230FA43768EA}" srcOrd="1" destOrd="0" presId="urn:microsoft.com/office/officeart/2005/8/layout/default"/>
    <dgm:cxn modelId="{27E70FBA-FA79-4F07-A855-340637EBF746}" type="presParOf" srcId="{ABD5C3EE-8FB3-42E7-BC7B-FBDF81C04FE8}" destId="{3AE7F6DC-236F-4855-B8DA-6CA36A1D0899}" srcOrd="2" destOrd="0" presId="urn:microsoft.com/office/officeart/2005/8/layout/default"/>
    <dgm:cxn modelId="{732D4EB3-6DA2-4FC7-AFC5-51D2B83982C5}" type="presParOf" srcId="{ABD5C3EE-8FB3-42E7-BC7B-FBDF81C04FE8}" destId="{AD279803-3183-4568-95BE-63C81B70A287}" srcOrd="3" destOrd="0" presId="urn:microsoft.com/office/officeart/2005/8/layout/default"/>
    <dgm:cxn modelId="{A89A03F4-3748-4F4C-A3DB-6A9BC7247B1C}" type="presParOf" srcId="{ABD5C3EE-8FB3-42E7-BC7B-FBDF81C04FE8}" destId="{4D1DC3CD-3572-4875-9D0E-711F16D7EDA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B925EC-CE12-4356-86B4-D75D9147043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285B6A9-61B8-4ADE-9137-1315DC400117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Views</a:t>
          </a:r>
        </a:p>
      </dgm:t>
    </dgm:pt>
    <dgm:pt modelId="{B14FDE8C-8F7F-44CE-91AF-DAA08E33284E}" type="par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FC4B4014-BF4E-4529-8484-7B781A863DB5}" type="sib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4C62C779-3D18-4CAF-8EDD-5B3051B255EE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Trivial Functions</a:t>
          </a:r>
        </a:p>
      </dgm:t>
    </dgm:pt>
    <dgm:pt modelId="{6C235E70-44F7-4074-8549-18825734E0CD}" type="par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C3DE1217-73E6-4836-A250-DF8C6A8B286A}" type="sib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ABD5C3EE-8FB3-42E7-BC7B-FBDF81C04FE8}" type="pres">
      <dgm:prSet presAssocID="{00B925EC-CE12-4356-86B4-D75D91470434}" presName="diagram" presStyleCnt="0">
        <dgm:presLayoutVars>
          <dgm:dir/>
          <dgm:resizeHandles val="exact"/>
        </dgm:presLayoutVars>
      </dgm:prSet>
      <dgm:spPr/>
    </dgm:pt>
    <dgm:pt modelId="{7C5CD3E6-A7F5-4161-8E92-5D02D86F203D}" type="pres">
      <dgm:prSet presAssocID="{C285B6A9-61B8-4ADE-9137-1315DC400117}" presName="node" presStyleLbl="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EE95106C-89DC-49E8-B775-230FA43768EA}" type="pres">
      <dgm:prSet presAssocID="{FC4B4014-BF4E-4529-8484-7B781A863DB5}" presName="sibTrans" presStyleCnt="0"/>
      <dgm:spPr/>
    </dgm:pt>
    <dgm:pt modelId="{3AE7F6DC-236F-4855-B8DA-6CA36A1D0899}" type="pres">
      <dgm:prSet presAssocID="{4C62C779-3D18-4CAF-8EDD-5B3051B255EE}" presName="node" presStyleLbl="node1" presStyleIdx="1" presStyleCnt="2" custScaleX="12019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7027E5B-629A-4342-B950-0171EF345945}" type="presOf" srcId="{4C62C779-3D18-4CAF-8EDD-5B3051B255EE}" destId="{3AE7F6DC-236F-4855-B8DA-6CA36A1D0899}" srcOrd="0" destOrd="0" presId="urn:microsoft.com/office/officeart/2005/8/layout/default"/>
    <dgm:cxn modelId="{62BC025D-EC97-4B71-923F-F55D3FE38808}" type="presOf" srcId="{00B925EC-CE12-4356-86B4-D75D91470434}" destId="{ABD5C3EE-8FB3-42E7-BC7B-FBDF81C04FE8}" srcOrd="0" destOrd="0" presId="urn:microsoft.com/office/officeart/2005/8/layout/default"/>
    <dgm:cxn modelId="{360A2E5A-089C-438D-9A9F-EF305BB13F62}" srcId="{00B925EC-CE12-4356-86B4-D75D91470434}" destId="{4C62C779-3D18-4CAF-8EDD-5B3051B255EE}" srcOrd="1" destOrd="0" parTransId="{6C235E70-44F7-4074-8549-18825734E0CD}" sibTransId="{C3DE1217-73E6-4836-A250-DF8C6A8B286A}"/>
    <dgm:cxn modelId="{7E049EAE-AB57-459A-BD92-8033BC4883C4}" type="presOf" srcId="{C285B6A9-61B8-4ADE-9137-1315DC400117}" destId="{7C5CD3E6-A7F5-4161-8E92-5D02D86F203D}" srcOrd="0" destOrd="0" presId="urn:microsoft.com/office/officeart/2005/8/layout/default"/>
    <dgm:cxn modelId="{95A774F5-F4E0-45CA-AAB9-1FBF2541DF64}" srcId="{00B925EC-CE12-4356-86B4-D75D91470434}" destId="{C285B6A9-61B8-4ADE-9137-1315DC400117}" srcOrd="0" destOrd="0" parTransId="{B14FDE8C-8F7F-44CE-91AF-DAA08E33284E}" sibTransId="{FC4B4014-BF4E-4529-8484-7B781A863DB5}"/>
    <dgm:cxn modelId="{20760775-F053-468D-9AD6-F248A3758B3A}" type="presParOf" srcId="{ABD5C3EE-8FB3-42E7-BC7B-FBDF81C04FE8}" destId="{7C5CD3E6-A7F5-4161-8E92-5D02D86F203D}" srcOrd="0" destOrd="0" presId="urn:microsoft.com/office/officeart/2005/8/layout/default"/>
    <dgm:cxn modelId="{D4D2E24F-4C86-4648-A090-B56FDB5462E4}" type="presParOf" srcId="{ABD5C3EE-8FB3-42E7-BC7B-FBDF81C04FE8}" destId="{EE95106C-89DC-49E8-B775-230FA43768EA}" srcOrd="1" destOrd="0" presId="urn:microsoft.com/office/officeart/2005/8/layout/default"/>
    <dgm:cxn modelId="{27E70FBA-FA79-4F07-A855-340637EBF746}" type="presParOf" srcId="{ABD5C3EE-8FB3-42E7-BC7B-FBDF81C04FE8}" destId="{3AE7F6DC-236F-4855-B8DA-6CA36A1D089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B925EC-CE12-4356-86B4-D75D9147043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285B6A9-61B8-4ADE-9137-1315DC400117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Basic</a:t>
          </a:r>
        </a:p>
      </dgm:t>
    </dgm:pt>
    <dgm:pt modelId="{B14FDE8C-8F7F-44CE-91AF-DAA08E33284E}" type="par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FC4B4014-BF4E-4529-8484-7B781A863DB5}" type="sibTrans" cxnId="{95A774F5-F4E0-45CA-AAB9-1FBF2541DF64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4C62C779-3D18-4CAF-8EDD-5B3051B255EE}">
      <dgm:prSet phldrT="[文字]"/>
      <dgm:spPr>
        <a:solidFill>
          <a:schemeClr val="tx1">
            <a:lumMod val="75000"/>
            <a:lumOff val="25000"/>
          </a:schemeClr>
        </a:solidFill>
        <a:ln w="57150"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Duality</a:t>
          </a:r>
        </a:p>
      </dgm:t>
    </dgm:pt>
    <dgm:pt modelId="{6C235E70-44F7-4074-8549-18825734E0CD}" type="par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C3DE1217-73E6-4836-A250-DF8C6A8B286A}" type="sibTrans" cxnId="{360A2E5A-089C-438D-9A9F-EF305BB13F62}">
      <dgm:prSet/>
      <dgm:spPr/>
      <dgm:t>
        <a:bodyPr/>
        <a:lstStyle/>
        <a:p>
          <a:endParaRPr lang="en-US">
            <a:latin typeface="Arial Rounded MT Bold" panose="020F0704030504030204" pitchFamily="34" charset="0"/>
            <a:ea typeface="Microsoft JhengHei" panose="020B0604030504040204" pitchFamily="34" charset="-120"/>
          </a:endParaRPr>
        </a:p>
      </dgm:t>
    </dgm:pt>
    <dgm:pt modelId="{ABD5C3EE-8FB3-42E7-BC7B-FBDF81C04FE8}" type="pres">
      <dgm:prSet presAssocID="{00B925EC-CE12-4356-86B4-D75D91470434}" presName="diagram" presStyleCnt="0">
        <dgm:presLayoutVars>
          <dgm:dir/>
          <dgm:resizeHandles val="exact"/>
        </dgm:presLayoutVars>
      </dgm:prSet>
      <dgm:spPr/>
    </dgm:pt>
    <dgm:pt modelId="{7C5CD3E6-A7F5-4161-8E92-5D02D86F203D}" type="pres">
      <dgm:prSet presAssocID="{C285B6A9-61B8-4ADE-9137-1315DC400117}" presName="node" presStyleLbl="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EE95106C-89DC-49E8-B775-230FA43768EA}" type="pres">
      <dgm:prSet presAssocID="{FC4B4014-BF4E-4529-8484-7B781A863DB5}" presName="sibTrans" presStyleCnt="0"/>
      <dgm:spPr/>
    </dgm:pt>
    <dgm:pt modelId="{3AE7F6DC-236F-4855-B8DA-6CA36A1D0899}" type="pres">
      <dgm:prSet presAssocID="{4C62C779-3D18-4CAF-8EDD-5B3051B255EE}" presName="node" presStyleLbl="node1" presStyleIdx="1" presStyleCnt="2" custScaleX="12019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7027E5B-629A-4342-B950-0171EF345945}" type="presOf" srcId="{4C62C779-3D18-4CAF-8EDD-5B3051B255EE}" destId="{3AE7F6DC-236F-4855-B8DA-6CA36A1D0899}" srcOrd="0" destOrd="0" presId="urn:microsoft.com/office/officeart/2005/8/layout/default"/>
    <dgm:cxn modelId="{62BC025D-EC97-4B71-923F-F55D3FE38808}" type="presOf" srcId="{00B925EC-CE12-4356-86B4-D75D91470434}" destId="{ABD5C3EE-8FB3-42E7-BC7B-FBDF81C04FE8}" srcOrd="0" destOrd="0" presId="urn:microsoft.com/office/officeart/2005/8/layout/default"/>
    <dgm:cxn modelId="{360A2E5A-089C-438D-9A9F-EF305BB13F62}" srcId="{00B925EC-CE12-4356-86B4-D75D91470434}" destId="{4C62C779-3D18-4CAF-8EDD-5B3051B255EE}" srcOrd="1" destOrd="0" parTransId="{6C235E70-44F7-4074-8549-18825734E0CD}" sibTransId="{C3DE1217-73E6-4836-A250-DF8C6A8B286A}"/>
    <dgm:cxn modelId="{7E049EAE-AB57-459A-BD92-8033BC4883C4}" type="presOf" srcId="{C285B6A9-61B8-4ADE-9137-1315DC400117}" destId="{7C5CD3E6-A7F5-4161-8E92-5D02D86F203D}" srcOrd="0" destOrd="0" presId="urn:microsoft.com/office/officeart/2005/8/layout/default"/>
    <dgm:cxn modelId="{95A774F5-F4E0-45CA-AAB9-1FBF2541DF64}" srcId="{00B925EC-CE12-4356-86B4-D75D91470434}" destId="{C285B6A9-61B8-4ADE-9137-1315DC400117}" srcOrd="0" destOrd="0" parTransId="{B14FDE8C-8F7F-44CE-91AF-DAA08E33284E}" sibTransId="{FC4B4014-BF4E-4529-8484-7B781A863DB5}"/>
    <dgm:cxn modelId="{20760775-F053-468D-9AD6-F248A3758B3A}" type="presParOf" srcId="{ABD5C3EE-8FB3-42E7-BC7B-FBDF81C04FE8}" destId="{7C5CD3E6-A7F5-4161-8E92-5D02D86F203D}" srcOrd="0" destOrd="0" presId="urn:microsoft.com/office/officeart/2005/8/layout/default"/>
    <dgm:cxn modelId="{D4D2E24F-4C86-4648-A090-B56FDB5462E4}" type="presParOf" srcId="{ABD5C3EE-8FB3-42E7-BC7B-FBDF81C04FE8}" destId="{EE95106C-89DC-49E8-B775-230FA43768EA}" srcOrd="1" destOrd="0" presId="urn:microsoft.com/office/officeart/2005/8/layout/default"/>
    <dgm:cxn modelId="{27E70FBA-FA79-4F07-A855-340637EBF746}" type="presParOf" srcId="{ABD5C3EE-8FB3-42E7-BC7B-FBDF81C04FE8}" destId="{3AE7F6DC-236F-4855-B8DA-6CA36A1D089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FDCF6-B11B-4410-B0BB-E7DA042ACB50}">
      <dsp:nvSpPr>
        <dsp:cNvPr id="0" name=""/>
        <dsp:cNvSpPr/>
      </dsp:nvSpPr>
      <dsp:spPr>
        <a:xfrm>
          <a:off x="934899" y="168636"/>
          <a:ext cx="4379448" cy="4379448"/>
        </a:xfrm>
        <a:prstGeom prst="circularArrow">
          <a:avLst>
            <a:gd name="adj1" fmla="val 4668"/>
            <a:gd name="adj2" fmla="val 272909"/>
            <a:gd name="adj3" fmla="val 13868419"/>
            <a:gd name="adj4" fmla="val 1736486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DA36D-EC81-4619-9B48-3CA515F705AF}">
      <dsp:nvSpPr>
        <dsp:cNvPr id="0" name=""/>
        <dsp:cNvSpPr/>
      </dsp:nvSpPr>
      <dsp:spPr>
        <a:xfrm>
          <a:off x="1906490" y="-29796"/>
          <a:ext cx="2060597" cy="1391468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sp:txBody>
      <dsp:txXfrm>
        <a:off x="1974416" y="38130"/>
        <a:ext cx="1924745" cy="1255616"/>
      </dsp:txXfrm>
    </dsp:sp>
    <dsp:sp modelId="{FC6C6869-9D96-4BE0-B097-254C08E0E8E0}">
      <dsp:nvSpPr>
        <dsp:cNvPr id="0" name=""/>
        <dsp:cNvSpPr/>
      </dsp:nvSpPr>
      <dsp:spPr>
        <a:xfrm>
          <a:off x="3451584" y="1277420"/>
          <a:ext cx="2384141" cy="1344199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Peek</a:t>
          </a:r>
        </a:p>
      </dsp:txBody>
      <dsp:txXfrm>
        <a:off x="3517202" y="1343038"/>
        <a:ext cx="2252905" cy="1212963"/>
      </dsp:txXfrm>
    </dsp:sp>
    <dsp:sp modelId="{B2E9EFFA-4444-4A83-9E46-35796B5D3BF0}">
      <dsp:nvSpPr>
        <dsp:cNvPr id="0" name=""/>
        <dsp:cNvSpPr/>
      </dsp:nvSpPr>
      <dsp:spPr>
        <a:xfrm>
          <a:off x="1444507" y="2999688"/>
          <a:ext cx="2782936" cy="1622549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Download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Full wallpaper</a:t>
          </a:r>
        </a:p>
      </dsp:txBody>
      <dsp:txXfrm>
        <a:off x="1523713" y="3078894"/>
        <a:ext cx="2624524" cy="1464137"/>
      </dsp:txXfrm>
    </dsp:sp>
    <dsp:sp modelId="{6C313D72-9176-4800-9F68-3490173C0473}">
      <dsp:nvSpPr>
        <dsp:cNvPr id="0" name=""/>
        <dsp:cNvSpPr/>
      </dsp:nvSpPr>
      <dsp:spPr>
        <a:xfrm>
          <a:off x="2754" y="1351176"/>
          <a:ext cx="2269790" cy="1217005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Choose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Wallpaper</a:t>
          </a:r>
        </a:p>
      </dsp:txBody>
      <dsp:txXfrm>
        <a:off x="62163" y="1410585"/>
        <a:ext cx="2150972" cy="1098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8053E-A432-46B8-802D-C8C182FE1C11}">
      <dsp:nvSpPr>
        <dsp:cNvPr id="0" name=""/>
        <dsp:cNvSpPr/>
      </dsp:nvSpPr>
      <dsp:spPr>
        <a:xfrm>
          <a:off x="3578" y="452455"/>
          <a:ext cx="1564563" cy="93873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92D05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Search</a:t>
          </a:r>
        </a:p>
      </dsp:txBody>
      <dsp:txXfrm>
        <a:off x="31073" y="479950"/>
        <a:ext cx="1509573" cy="883748"/>
      </dsp:txXfrm>
    </dsp:sp>
    <dsp:sp modelId="{D1B306A3-5B1B-4E06-85FC-016E17BCF11F}">
      <dsp:nvSpPr>
        <dsp:cNvPr id="0" name=""/>
        <dsp:cNvSpPr/>
      </dsp:nvSpPr>
      <dsp:spPr>
        <a:xfrm>
          <a:off x="1724598" y="727818"/>
          <a:ext cx="331687" cy="3880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sp:txBody>
      <dsp:txXfrm>
        <a:off x="1724598" y="805420"/>
        <a:ext cx="232181" cy="232807"/>
      </dsp:txXfrm>
    </dsp:sp>
    <dsp:sp modelId="{F37F59FB-ED8E-4A14-8E31-33EF274C8B7F}">
      <dsp:nvSpPr>
        <dsp:cNvPr id="0" name=""/>
        <dsp:cNvSpPr/>
      </dsp:nvSpPr>
      <dsp:spPr>
        <a:xfrm>
          <a:off x="2193967" y="452455"/>
          <a:ext cx="1564563" cy="93873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92D05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Verify</a:t>
          </a:r>
        </a:p>
      </dsp:txBody>
      <dsp:txXfrm>
        <a:off x="2221462" y="479950"/>
        <a:ext cx="1509573" cy="883748"/>
      </dsp:txXfrm>
    </dsp:sp>
    <dsp:sp modelId="{F7F70703-5869-4E8D-8405-D93E7CFB4F6B}">
      <dsp:nvSpPr>
        <dsp:cNvPr id="0" name=""/>
        <dsp:cNvSpPr/>
      </dsp:nvSpPr>
      <dsp:spPr>
        <a:xfrm>
          <a:off x="3914987" y="727818"/>
          <a:ext cx="331687" cy="3880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Arial Rounded MT Bold" panose="020F0704030504030204" pitchFamily="34" charset="0"/>
            <a:ea typeface="Microsoft JhengHei UI" panose="020B0604030504040204" pitchFamily="34" charset="-120"/>
          </a:endParaRPr>
        </a:p>
      </dsp:txBody>
      <dsp:txXfrm>
        <a:off x="3914987" y="805420"/>
        <a:ext cx="232181" cy="232807"/>
      </dsp:txXfrm>
    </dsp:sp>
    <dsp:sp modelId="{5692969F-E49F-44D4-9C8E-A7EF58B9BE98}">
      <dsp:nvSpPr>
        <dsp:cNvPr id="0" name=""/>
        <dsp:cNvSpPr/>
      </dsp:nvSpPr>
      <dsp:spPr>
        <a:xfrm>
          <a:off x="4384356" y="452455"/>
          <a:ext cx="1564563" cy="93873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92D050"/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Queue</a:t>
          </a:r>
        </a:p>
      </dsp:txBody>
      <dsp:txXfrm>
        <a:off x="4411851" y="479950"/>
        <a:ext cx="1509573" cy="883748"/>
      </dsp:txXfrm>
    </dsp:sp>
    <dsp:sp modelId="{CA521327-E404-44F1-9470-9DEE369252B2}">
      <dsp:nvSpPr>
        <dsp:cNvPr id="0" name=""/>
        <dsp:cNvSpPr/>
      </dsp:nvSpPr>
      <dsp:spPr>
        <a:xfrm>
          <a:off x="6105376" y="727818"/>
          <a:ext cx="331687" cy="3880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105376" y="805420"/>
        <a:ext cx="232181" cy="232807"/>
      </dsp:txXfrm>
    </dsp:sp>
    <dsp:sp modelId="{E5307D40-F84B-4CE3-ABE7-673F95DFE054}">
      <dsp:nvSpPr>
        <dsp:cNvPr id="0" name=""/>
        <dsp:cNvSpPr/>
      </dsp:nvSpPr>
      <dsp:spPr>
        <a:xfrm>
          <a:off x="6574745" y="452455"/>
          <a:ext cx="1564563" cy="93873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  <a:ea typeface="Microsoft JhengHei UI" panose="020B0604030504040204" pitchFamily="34" charset="-120"/>
            </a:rPr>
            <a:t>Fetch</a:t>
          </a:r>
        </a:p>
      </dsp:txBody>
      <dsp:txXfrm>
        <a:off x="6602240" y="479950"/>
        <a:ext cx="1509573" cy="8837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D3E6-A7F5-4161-8E92-5D02D86F203D}">
      <dsp:nvSpPr>
        <dsp:cNvPr id="0" name=""/>
        <dsp:cNvSpPr/>
      </dsp:nvSpPr>
      <dsp:spPr>
        <a:xfrm>
          <a:off x="395730" y="745"/>
          <a:ext cx="3218190" cy="193091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Interface</a:t>
          </a:r>
          <a:endParaRPr lang="en-US" sz="4400" kern="1200" dirty="0">
            <a:solidFill>
              <a:schemeClr val="accent6"/>
            </a:solidFill>
            <a:latin typeface="Arial Rounded MT Bold" panose="020F0704030504030204" pitchFamily="34" charset="0"/>
            <a:ea typeface="Microsoft JhengHei" panose="020B0604030504040204" pitchFamily="34" charset="-120"/>
          </a:endParaRPr>
        </a:p>
      </dsp:txBody>
      <dsp:txXfrm>
        <a:off x="489989" y="95004"/>
        <a:ext cx="3029672" cy="1742396"/>
      </dsp:txXfrm>
    </dsp:sp>
    <dsp:sp modelId="{3AE7F6DC-236F-4855-B8DA-6CA36A1D0899}">
      <dsp:nvSpPr>
        <dsp:cNvPr id="0" name=""/>
        <dsp:cNvSpPr/>
      </dsp:nvSpPr>
      <dsp:spPr>
        <a:xfrm>
          <a:off x="3935740" y="745"/>
          <a:ext cx="3218190" cy="193091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Drag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Folder</a:t>
          </a:r>
        </a:p>
      </dsp:txBody>
      <dsp:txXfrm>
        <a:off x="4029999" y="95004"/>
        <a:ext cx="3029672" cy="1742396"/>
      </dsp:txXfrm>
    </dsp:sp>
    <dsp:sp modelId="{9BFD422C-2AFB-4D57-8A41-B03AB428AC41}">
      <dsp:nvSpPr>
        <dsp:cNvPr id="0" name=""/>
        <dsp:cNvSpPr/>
      </dsp:nvSpPr>
      <dsp:spPr>
        <a:xfrm>
          <a:off x="2165735" y="2253479"/>
          <a:ext cx="3218190" cy="193091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Preview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Folder</a:t>
          </a:r>
        </a:p>
      </dsp:txBody>
      <dsp:txXfrm>
        <a:off x="2259994" y="2347738"/>
        <a:ext cx="3029672" cy="1742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D3E6-A7F5-4161-8E92-5D02D86F203D}">
      <dsp:nvSpPr>
        <dsp:cNvPr id="0" name=""/>
        <dsp:cNvSpPr/>
      </dsp:nvSpPr>
      <dsp:spPr>
        <a:xfrm>
          <a:off x="429411" y="1281"/>
          <a:ext cx="3345212" cy="2007127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600" kern="1200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Interface</a:t>
          </a:r>
          <a:endParaRPr lang="en-US" sz="4600" kern="1200" dirty="0">
            <a:solidFill>
              <a:schemeClr val="accent6"/>
            </a:solidFill>
            <a:latin typeface="Arial Rounded MT Bold" panose="020F0704030504030204" pitchFamily="34" charset="0"/>
            <a:ea typeface="Microsoft JhengHei" panose="020B0604030504040204" pitchFamily="34" charset="-120"/>
          </a:endParaRPr>
        </a:p>
      </dsp:txBody>
      <dsp:txXfrm>
        <a:off x="527391" y="99261"/>
        <a:ext cx="3149252" cy="1811167"/>
      </dsp:txXfrm>
    </dsp:sp>
    <dsp:sp modelId="{3AE7F6DC-236F-4855-B8DA-6CA36A1D0899}">
      <dsp:nvSpPr>
        <dsp:cNvPr id="0" name=""/>
        <dsp:cNvSpPr/>
      </dsp:nvSpPr>
      <dsp:spPr>
        <a:xfrm>
          <a:off x="4109144" y="1281"/>
          <a:ext cx="3345212" cy="2007127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Functions</a:t>
          </a:r>
        </a:p>
      </dsp:txBody>
      <dsp:txXfrm>
        <a:off x="4207124" y="99261"/>
        <a:ext cx="3149252" cy="1811167"/>
      </dsp:txXfrm>
    </dsp:sp>
    <dsp:sp modelId="{9BFD422C-2AFB-4D57-8A41-B03AB428AC41}">
      <dsp:nvSpPr>
        <dsp:cNvPr id="0" name=""/>
        <dsp:cNvSpPr/>
      </dsp:nvSpPr>
      <dsp:spPr>
        <a:xfrm>
          <a:off x="2063263" y="2342929"/>
          <a:ext cx="3757241" cy="2007127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Add Music</a:t>
          </a:r>
        </a:p>
      </dsp:txBody>
      <dsp:txXfrm>
        <a:off x="2161243" y="2440909"/>
        <a:ext cx="3561281" cy="18111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D3E6-A7F5-4161-8E92-5D02D86F203D}">
      <dsp:nvSpPr>
        <dsp:cNvPr id="0" name=""/>
        <dsp:cNvSpPr/>
      </dsp:nvSpPr>
      <dsp:spPr>
        <a:xfrm>
          <a:off x="3110" y="969906"/>
          <a:ext cx="3530339" cy="2118203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Normal</a:t>
          </a:r>
        </a:p>
      </dsp:txBody>
      <dsp:txXfrm>
        <a:off x="106512" y="1073308"/>
        <a:ext cx="3323535" cy="1911399"/>
      </dsp:txXfrm>
    </dsp:sp>
    <dsp:sp modelId="{3AE7F6DC-236F-4855-B8DA-6CA36A1D0899}">
      <dsp:nvSpPr>
        <dsp:cNvPr id="0" name=""/>
        <dsp:cNvSpPr/>
      </dsp:nvSpPr>
      <dsp:spPr>
        <a:xfrm>
          <a:off x="3886483" y="969906"/>
          <a:ext cx="4243291" cy="2118203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As Default</a:t>
          </a:r>
        </a:p>
      </dsp:txBody>
      <dsp:txXfrm>
        <a:off x="3989885" y="1073308"/>
        <a:ext cx="4036487" cy="19113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D3E6-A7F5-4161-8E92-5D02D86F203D}">
      <dsp:nvSpPr>
        <dsp:cNvPr id="0" name=""/>
        <dsp:cNvSpPr/>
      </dsp:nvSpPr>
      <dsp:spPr>
        <a:xfrm>
          <a:off x="84766" y="734"/>
          <a:ext cx="3255686" cy="1953412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Minimize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Behavior</a:t>
          </a:r>
        </a:p>
      </dsp:txBody>
      <dsp:txXfrm>
        <a:off x="180124" y="96092"/>
        <a:ext cx="3064970" cy="1762696"/>
      </dsp:txXfrm>
    </dsp:sp>
    <dsp:sp modelId="{3AE7F6DC-236F-4855-B8DA-6CA36A1D0899}">
      <dsp:nvSpPr>
        <dsp:cNvPr id="0" name=""/>
        <dsp:cNvSpPr/>
      </dsp:nvSpPr>
      <dsp:spPr>
        <a:xfrm>
          <a:off x="3666022" y="734"/>
          <a:ext cx="3913172" cy="1953412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Trivial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Functions</a:t>
          </a:r>
        </a:p>
      </dsp:txBody>
      <dsp:txXfrm>
        <a:off x="3761380" y="96092"/>
        <a:ext cx="3722456" cy="1762696"/>
      </dsp:txXfrm>
    </dsp:sp>
    <dsp:sp modelId="{4D1DC3CD-3572-4875-9D0E-711F16D7EDAA}">
      <dsp:nvSpPr>
        <dsp:cNvPr id="0" name=""/>
        <dsp:cNvSpPr/>
      </dsp:nvSpPr>
      <dsp:spPr>
        <a:xfrm>
          <a:off x="1875394" y="2279715"/>
          <a:ext cx="3913172" cy="1953412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Take Clipboard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Wallpapers</a:t>
          </a:r>
        </a:p>
      </dsp:txBody>
      <dsp:txXfrm>
        <a:off x="1970752" y="2375073"/>
        <a:ext cx="3722456" cy="17626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D3E6-A7F5-4161-8E92-5D02D86F203D}">
      <dsp:nvSpPr>
        <dsp:cNvPr id="0" name=""/>
        <dsp:cNvSpPr/>
      </dsp:nvSpPr>
      <dsp:spPr>
        <a:xfrm>
          <a:off x="2705" y="1032950"/>
          <a:ext cx="3071076" cy="1842646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Views</a:t>
          </a:r>
        </a:p>
      </dsp:txBody>
      <dsp:txXfrm>
        <a:off x="92656" y="1122901"/>
        <a:ext cx="2891174" cy="1662744"/>
      </dsp:txXfrm>
    </dsp:sp>
    <dsp:sp modelId="{3AE7F6DC-236F-4855-B8DA-6CA36A1D0899}">
      <dsp:nvSpPr>
        <dsp:cNvPr id="0" name=""/>
        <dsp:cNvSpPr/>
      </dsp:nvSpPr>
      <dsp:spPr>
        <a:xfrm>
          <a:off x="3380890" y="1032950"/>
          <a:ext cx="3691280" cy="1842646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rgbClr val="00B0F0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Trivial Functions</a:t>
          </a:r>
        </a:p>
      </dsp:txBody>
      <dsp:txXfrm>
        <a:off x="3470841" y="1122901"/>
        <a:ext cx="3511378" cy="16627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D3E6-A7F5-4161-8E92-5D02D86F203D}">
      <dsp:nvSpPr>
        <dsp:cNvPr id="0" name=""/>
        <dsp:cNvSpPr/>
      </dsp:nvSpPr>
      <dsp:spPr>
        <a:xfrm>
          <a:off x="2399" y="846996"/>
          <a:ext cx="2723767" cy="1634260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>
              <a:solidFill>
                <a:schemeClr val="accent6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Basic</a:t>
          </a:r>
        </a:p>
      </dsp:txBody>
      <dsp:txXfrm>
        <a:off x="82177" y="926774"/>
        <a:ext cx="2564211" cy="1474704"/>
      </dsp:txXfrm>
    </dsp:sp>
    <dsp:sp modelId="{3AE7F6DC-236F-4855-B8DA-6CA36A1D0899}">
      <dsp:nvSpPr>
        <dsp:cNvPr id="0" name=""/>
        <dsp:cNvSpPr/>
      </dsp:nvSpPr>
      <dsp:spPr>
        <a:xfrm>
          <a:off x="2998544" y="846996"/>
          <a:ext cx="3273832" cy="1634260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571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>
              <a:solidFill>
                <a:schemeClr val="accent2"/>
              </a:solidFill>
              <a:latin typeface="Arial Rounded MT Bold" panose="020F0704030504030204" pitchFamily="34" charset="0"/>
              <a:ea typeface="Microsoft JhengHei" panose="020B0604030504040204" pitchFamily="34" charset="-120"/>
            </a:rPr>
            <a:t>Duality</a:t>
          </a:r>
        </a:p>
      </dsp:txBody>
      <dsp:txXfrm>
        <a:off x="3078322" y="926774"/>
        <a:ext cx="3114276" cy="1474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548A5B6-5313-4C16-A9A2-E36C82987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6"/>
          <a:stretch/>
        </p:blipFill>
        <p:spPr>
          <a:xfrm>
            <a:off x="0" y="0"/>
            <a:ext cx="12192000" cy="64447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AD0C247-D1A1-42AE-99E0-44A8714A5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095" y="346076"/>
            <a:ext cx="9501809" cy="1363454"/>
          </a:xfrm>
        </p:spPr>
        <p:txBody>
          <a:bodyPr anchor="b"/>
          <a:lstStyle>
            <a:lvl1pPr algn="ctr">
              <a:defRPr sz="6000">
                <a:latin typeface="Arial Rounded MT Bold" panose="020F07040305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8E05948-F37A-4701-BDA2-A4C990C60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724" y="5174670"/>
            <a:ext cx="4574650" cy="4790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02F567-D126-4684-9508-47A6F8F2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A94F4A-6BDE-492A-9894-322DB56E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A9514-EA9C-439C-9A2D-5B81134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8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1DFE4A-65A8-46CE-9C3E-819853C0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781213-33C6-47D3-BCBE-E5250607C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A48C96-384A-41C6-83C8-EF884445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6D2E69-965F-4E7A-8C87-6D510A96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52E24C-1087-4690-A318-43CA1734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C1CC666-EC29-49C7-8794-212011050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D8C1D3-A0B5-49BF-AA99-66451C76E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992F5D-F7A3-47CA-8643-FD217C1F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739B13-A073-4DF2-B11A-6283F686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E54449-96AB-4FBC-BD16-3743AEB5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2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78ECD-BD0F-448C-AC5E-C8EDB598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62079D-265F-44A0-A553-23DD472A0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C1450-DCB4-4C9A-8EB1-55D408A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35435A-3CAF-4DD2-91A3-CA7AA516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F7B51D-8340-4C9C-B8E5-CE958A8D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0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57D149-745D-4BEE-B0CE-F558F33E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B950C8-C3B3-43D5-B3F5-AAD922015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72830A-63F4-448B-A6EE-510FED89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829720-01FE-4E22-88AF-ADED34D8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10065C-7B9A-48D4-B8E5-6E644815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26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8FC2F-5311-40FE-9C87-C00DE01A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E5F562-020D-4034-8B7C-3D6BAB8D0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BFB34A-E5BF-4BE3-8DAF-20FA76E7A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447681-58AC-4D7F-B291-66875693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2C828D-78E7-40F5-BBA2-428CD390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D0AB27-D6B6-4063-A0FB-A1EB6377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A0F1D-FD52-46B4-B33B-2FE47B76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475FCF-D821-4609-BB88-E2C0514ED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AB610E-0BFE-4FA6-9EE1-520E34CBA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51BA8B-5CFE-4B6E-B91D-CE8AFDF4F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65AB2C-5A15-4980-AACD-2E0CE9640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2B3D049-9838-4F38-A093-0803F1EF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E77DE53-884D-4BCA-84AF-349C9D8A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239EF22-7EDE-4095-9B73-1E81677A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7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78E17-AECE-456E-A0C0-F98695FD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0C4994-8762-495E-87BD-F7A87940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82FE09F-8F1C-4FAE-8B20-12473C7B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E357EB-9F97-49C5-AB51-C4734A6A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1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7F18B6B-0770-4B3D-AA58-886FC776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4603975-C774-420A-9001-36498181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EE7965-AECC-4D5A-9462-794983BE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B8BCD-34FA-4BAB-944D-61D2AA60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4BAA8-6A31-43E0-9277-3F6F6C5F7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3B45FF-801B-4920-A345-CA69E0FD8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147DC3-BB34-4247-B28E-03C8466E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07EABE-D256-44BA-A7E5-676410A00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36D860-814A-4895-8EE6-71866D17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7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722B5-59F5-49C4-B068-753F5F0E2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B070D3A-8A46-409D-8633-9A8595AB1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48C0C5-95A7-4A41-A1A3-78FE2CCF8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FF4C0B-B526-4CC0-AA93-D9425F315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59F276-DE3A-4CBD-8DA0-D74A0C1B8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BEA648-A240-4F0D-9484-75D96FCA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1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A228A2E-C175-43E5-AF7D-394066BCE2C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87ED359-3944-4D27-B494-0AE490EB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C9A495-53AC-496E-BAF1-F25F75798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C54E4-E474-413D-B9CE-DBA2B6151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105BC-5BC9-4259-A8F8-0C1B54F6972E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F3428C-EF12-42ED-AB84-C8412D700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C99155-F675-4A02-A4DB-61D7BF4FA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A29A-E2C1-4D26-9D2F-6CBDF5867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C000"/>
          </a:solidFill>
          <a:latin typeface="Arial Rounded MT Bold" panose="020F0704030504030204" pitchFamily="34" charset="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Arial Rounded MT Bold" panose="020F0704030504030204" pitchFamily="34" charset="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Arial Rounded MT Bold" panose="020F0704030504030204" pitchFamily="34" charset="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Arial Rounded MT Bold" panose="020F0704030504030204" pitchFamily="34" charset="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Arial Rounded MT Bold" panose="020F0704030504030204" pitchFamily="34" charset="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Arial Rounded MT Bold" panose="020F0704030504030204" pitchFamily="34" charset="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microsoft.com/office/2007/relationships/hdphoto" Target="../media/hdphoto1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4AC96-653C-49A8-A8C3-353683DCB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095" y="-58373"/>
            <a:ext cx="9501809" cy="1363454"/>
          </a:xfrm>
        </p:spPr>
        <p:txBody>
          <a:bodyPr/>
          <a:lstStyle/>
          <a:p>
            <a:r>
              <a:rPr lang="en-US" altLang="zh-TW" dirty="0"/>
              <a:t>Wallpaper Master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4F8569-10E9-4F03-AAE5-8BEB09059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787" y="4610373"/>
            <a:ext cx="3787471" cy="47906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計算機實習 期末 </a:t>
            </a:r>
            <a:r>
              <a:rPr lang="en-US" altLang="zh-TW" sz="1800" dirty="0"/>
              <a:t>Project</a:t>
            </a:r>
            <a:endParaRPr lang="en-US" sz="1800" dirty="0"/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F3AABBEA-0036-4F33-9AD7-25721FFAAED1}"/>
              </a:ext>
            </a:extLst>
          </p:cNvPr>
          <p:cNvSpPr txBox="1">
            <a:spLocks/>
          </p:cNvSpPr>
          <p:nvPr/>
        </p:nvSpPr>
        <p:spPr>
          <a:xfrm>
            <a:off x="453786" y="5253437"/>
            <a:ext cx="3787471" cy="370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/>
              <a:t>開發者：資工一</a:t>
            </a:r>
            <a:r>
              <a:rPr lang="en-US" altLang="zh-TW" sz="1800" dirty="0"/>
              <a:t>B</a:t>
            </a:r>
            <a:r>
              <a:rPr lang="zh-TW" altLang="en-US" sz="1800" dirty="0"/>
              <a:t> 楊子慶</a:t>
            </a:r>
            <a:endParaRPr 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FC6E24AA-205F-4746-A29F-4CF4395DFDB4}"/>
              </a:ext>
            </a:extLst>
          </p:cNvPr>
          <p:cNvSpPr txBox="1">
            <a:spLocks/>
          </p:cNvSpPr>
          <p:nvPr/>
        </p:nvSpPr>
        <p:spPr>
          <a:xfrm>
            <a:off x="1345095" y="2038285"/>
            <a:ext cx="3409786" cy="98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dirty="0">
                <a:latin typeface="Arial Rounded MT Bold" panose="020F0704030504030204" pitchFamily="34" charset="0"/>
              </a:rPr>
              <a:t>It’s my </a:t>
            </a:r>
            <a:r>
              <a:rPr lang="en-US" altLang="zh-TW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pleasure</a:t>
            </a:r>
            <a:r>
              <a:rPr lang="en-US" altLang="zh-TW" dirty="0">
                <a:latin typeface="Arial Rounded MT Bold" panose="020F0704030504030204" pitchFamily="34" charset="0"/>
              </a:rPr>
              <a:t> </a:t>
            </a:r>
          </a:p>
          <a:p>
            <a:pPr algn="l"/>
            <a:r>
              <a:rPr lang="en-US" altLang="zh-TW" dirty="0">
                <a:latin typeface="Arial Rounded MT Bold" panose="020F0704030504030204" pitchFamily="34" charset="0"/>
              </a:rPr>
              <a:t>to be at your </a:t>
            </a:r>
            <a:r>
              <a:rPr lang="en-US" altLang="zh-TW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service</a:t>
            </a:r>
            <a:r>
              <a:rPr lang="en-US" altLang="zh-TW" dirty="0">
                <a:latin typeface="Arial Rounded MT Bold" panose="020F0704030504030204" pitchFamily="34" charset="0"/>
              </a:rPr>
              <a:t>.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57BA2AE1-FC15-479A-BAD5-BD5218AD2F1D}"/>
              </a:ext>
            </a:extLst>
          </p:cNvPr>
          <p:cNvSpPr txBox="1">
            <a:spLocks/>
          </p:cNvSpPr>
          <p:nvPr/>
        </p:nvSpPr>
        <p:spPr>
          <a:xfrm>
            <a:off x="7853470" y="4519249"/>
            <a:ext cx="4011202" cy="1042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dirty="0">
                <a:latin typeface="Arial Rounded MT Bold" panose="020F0704030504030204" pitchFamily="34" charset="0"/>
              </a:rPr>
              <a:t>Time to get </a:t>
            </a:r>
            <a:r>
              <a:rPr lang="en-US" altLang="zh-TW" dirty="0">
                <a:solidFill>
                  <a:srgbClr val="00B0F0"/>
                </a:solidFill>
                <a:latin typeface="Arial Rounded MT Bold" panose="020F0704030504030204" pitchFamily="34" charset="0"/>
              </a:rPr>
              <a:t>waifus</a:t>
            </a:r>
            <a:r>
              <a:rPr lang="en-US" altLang="zh-TW" dirty="0">
                <a:latin typeface="Arial Rounded MT Bold" panose="020F0704030504030204" pitchFamily="34" charset="0"/>
              </a:rPr>
              <a:t> </a:t>
            </a:r>
          </a:p>
          <a:p>
            <a:pPr algn="r"/>
            <a:r>
              <a:rPr lang="en-US" altLang="zh-TW" dirty="0">
                <a:latin typeface="Arial Rounded MT Bold" panose="020F0704030504030204" pitchFamily="34" charset="0"/>
              </a:rPr>
              <a:t>and change </a:t>
            </a:r>
            <a:r>
              <a:rPr lang="en-US" altLang="zh-TW" dirty="0">
                <a:solidFill>
                  <a:srgbClr val="00B0F0"/>
                </a:solidFill>
                <a:latin typeface="Arial Rounded MT Bold" panose="020F0704030504030204" pitchFamily="34" charset="0"/>
              </a:rPr>
              <a:t>wallpapers</a:t>
            </a:r>
            <a:r>
              <a:rPr lang="en-US" altLang="zh-TW" dirty="0">
                <a:latin typeface="Arial Rounded MT Bold" panose="020F0704030504030204" pitchFamily="34" charset="0"/>
              </a:rPr>
              <a:t>!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0F31AF15-55B5-41AF-894B-C0089397F336}"/>
              </a:ext>
            </a:extLst>
          </p:cNvPr>
          <p:cNvSpPr txBox="1">
            <a:spLocks/>
          </p:cNvSpPr>
          <p:nvPr/>
        </p:nvSpPr>
        <p:spPr>
          <a:xfrm>
            <a:off x="7104185" y="1634321"/>
            <a:ext cx="4760487" cy="1363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22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User Manual</a:t>
            </a:r>
          </a:p>
          <a:p>
            <a:pPr algn="r"/>
            <a:r>
              <a:rPr lang="en-US" altLang="zh-TW" sz="2200" dirty="0">
                <a:solidFill>
                  <a:schemeClr val="bg2">
                    <a:lumMod val="90000"/>
                  </a:schemeClr>
                </a:solidFill>
                <a:latin typeface="Arial Rounded MT Bold" panose="020F0704030504030204" pitchFamily="34" charset="0"/>
              </a:rPr>
              <a:t>Last changed : </a:t>
            </a:r>
            <a:r>
              <a:rPr lang="en-US" altLang="zh-TW" sz="22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2021/05/17</a:t>
            </a:r>
          </a:p>
          <a:p>
            <a:pPr algn="r"/>
            <a:r>
              <a:rPr lang="en-US" altLang="zh-TW" sz="2200" dirty="0">
                <a:solidFill>
                  <a:schemeClr val="bg2">
                    <a:lumMod val="90000"/>
                  </a:schemeClr>
                </a:solidFill>
                <a:latin typeface="Arial Rounded MT Bold" panose="020F0704030504030204" pitchFamily="34" charset="0"/>
              </a:rPr>
              <a:t>Application version :</a:t>
            </a:r>
            <a:r>
              <a:rPr lang="en-US" altLang="zh-TW" sz="2200" dirty="0">
                <a:latin typeface="Arial Rounded MT Bold" panose="020F0704030504030204" pitchFamily="34" charset="0"/>
              </a:rPr>
              <a:t> </a:t>
            </a:r>
            <a:r>
              <a:rPr lang="en-US" altLang="zh-TW" sz="22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0.0.2</a:t>
            </a: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DB25BEE0-C64F-4409-92AD-66CE4DEE2B1C}"/>
              </a:ext>
            </a:extLst>
          </p:cNvPr>
          <p:cNvSpPr txBox="1">
            <a:spLocks/>
          </p:cNvSpPr>
          <p:nvPr/>
        </p:nvSpPr>
        <p:spPr>
          <a:xfrm>
            <a:off x="905028" y="6408108"/>
            <a:ext cx="10381943" cy="370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latin typeface="Fira Code" panose="020B0809050000020004" pitchFamily="49" charset="0"/>
                <a:ea typeface="Fira Code" panose="020B0809050000020004" pitchFamily="49" charset="0"/>
              </a:rPr>
              <a:t>Github : https://github.com/Shiritai/wallpaper_master</a:t>
            </a:r>
            <a:endParaRPr lang="en-US" sz="1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2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98271-1CD4-4F3F-87DC-81A6293E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92D050"/>
                </a:solidFill>
              </a:rPr>
              <a:t>Verify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9AA70D7-1DAF-4702-977F-7D84B72A6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417" y="1690688"/>
            <a:ext cx="3365128" cy="2551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171D694-C19E-4EF8-84F3-67120FA625B3}"/>
              </a:ext>
            </a:extLst>
          </p:cNvPr>
          <p:cNvSpPr/>
          <p:nvPr/>
        </p:nvSpPr>
        <p:spPr>
          <a:xfrm>
            <a:off x="1649187" y="2296632"/>
            <a:ext cx="647445" cy="39446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13D32B-5D27-4810-AF69-4FA3F50279B2}"/>
              </a:ext>
            </a:extLst>
          </p:cNvPr>
          <p:cNvGrpSpPr/>
          <p:nvPr/>
        </p:nvGrpSpPr>
        <p:grpSpPr>
          <a:xfrm>
            <a:off x="3178679" y="1547122"/>
            <a:ext cx="1185791" cy="1589483"/>
            <a:chOff x="6712069" y="2740733"/>
            <a:chExt cx="1185791" cy="158948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96FED3A-1E57-4E84-A528-2B2ED53B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301" y="3559612"/>
              <a:ext cx="753559" cy="770604"/>
            </a:xfrm>
            <a:prstGeom prst="rect">
              <a:avLst/>
            </a:prstGeom>
          </p:spPr>
        </p:pic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CA17D62-A1B5-4D30-95C3-058154736ACC}"/>
                </a:ext>
              </a:extLst>
            </p:cNvPr>
            <p:cNvSpPr/>
            <p:nvPr/>
          </p:nvSpPr>
          <p:spPr>
            <a:xfrm>
              <a:off x="6712069" y="2740733"/>
              <a:ext cx="1154097" cy="4453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Enter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2FAABDEF-2BF9-4295-A2F3-D47E9EBC3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383" y="2135991"/>
            <a:ext cx="6934437" cy="3997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72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17BA0-5D0E-451A-8EE4-74F03598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Verify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E8E7372-0F04-4AC0-AEBC-8BD0353B9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778" y="1945759"/>
            <a:ext cx="3889702" cy="2588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09A5E854-28CB-4CC4-9631-DA5A0F4FD483}"/>
              </a:ext>
            </a:extLst>
          </p:cNvPr>
          <p:cNvGrpSpPr/>
          <p:nvPr/>
        </p:nvGrpSpPr>
        <p:grpSpPr>
          <a:xfrm>
            <a:off x="3593349" y="1993697"/>
            <a:ext cx="1185791" cy="1483150"/>
            <a:chOff x="6712069" y="2847066"/>
            <a:chExt cx="1185791" cy="148315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43E0139-AEB6-4570-94E5-6D3E7821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301" y="3559612"/>
              <a:ext cx="753559" cy="770604"/>
            </a:xfrm>
            <a:prstGeom prst="rect">
              <a:avLst/>
            </a:prstGeom>
          </p:spPr>
        </p:pic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19386005-36DF-4F1A-B8C2-0EF0F6D11D2E}"/>
                </a:ext>
              </a:extLst>
            </p:cNvPr>
            <p:cNvSpPr/>
            <p:nvPr/>
          </p:nvSpPr>
          <p:spPr>
            <a:xfrm>
              <a:off x="6712069" y="2847066"/>
              <a:ext cx="1154097" cy="4453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Enter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1A474C1D-A4D7-47FC-9F08-E33A4AFC0D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0"/>
          <a:stretch/>
        </p:blipFill>
        <p:spPr>
          <a:xfrm>
            <a:off x="2358759" y="2421242"/>
            <a:ext cx="4611405" cy="3770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14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F26138F-42B0-4174-A282-B5628FFF6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6"/>
          <a:stretch/>
        </p:blipFill>
        <p:spPr>
          <a:xfrm>
            <a:off x="838200" y="1609608"/>
            <a:ext cx="3172315" cy="4600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517BA0-5D0E-451A-8EE4-74F03598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Queue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81F27DB-CB18-48DE-B13D-1C8125E78437}"/>
              </a:ext>
            </a:extLst>
          </p:cNvPr>
          <p:cNvGrpSpPr/>
          <p:nvPr/>
        </p:nvGrpSpPr>
        <p:grpSpPr>
          <a:xfrm>
            <a:off x="2546357" y="4403192"/>
            <a:ext cx="1600755" cy="1965236"/>
            <a:chOff x="7144301" y="2364980"/>
            <a:chExt cx="1600755" cy="1965236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B4DA08E-2802-4A79-A752-0B5430F5E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301" y="3559612"/>
              <a:ext cx="753559" cy="770604"/>
            </a:xfrm>
            <a:prstGeom prst="rect">
              <a:avLst/>
            </a:prstGeom>
          </p:spPr>
        </p:pic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B2BB9CBF-5735-43C2-8D5A-C2ADA49A2BC0}"/>
                </a:ext>
              </a:extLst>
            </p:cNvPr>
            <p:cNvSpPr/>
            <p:nvPr/>
          </p:nvSpPr>
          <p:spPr>
            <a:xfrm>
              <a:off x="7590959" y="2364980"/>
              <a:ext cx="1154097" cy="4453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Delete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C69222C0-92F2-429A-B4E5-FB8BF83C5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421" y="814988"/>
            <a:ext cx="3780648" cy="5658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7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B35A5-93B0-440A-8A58-991F3481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Queue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1DCC965-EE4F-4176-B0DC-4462AE179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855" y="1868639"/>
            <a:ext cx="3147874" cy="4384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9536144-4936-4E11-AE87-CC0018D78B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71" y="5867876"/>
            <a:ext cx="753559" cy="7706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6DF966-7E50-41CD-A05B-67888DC2C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7"/>
          <a:stretch/>
        </p:blipFill>
        <p:spPr>
          <a:xfrm>
            <a:off x="4465468" y="932732"/>
            <a:ext cx="3719743" cy="5560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9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37999-BCAB-41F4-ACEA-8FEBC581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Fetch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3A2B36-ABB0-403D-959B-7A613F9D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A0743A3-89B0-4FF8-B242-54329917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87" y="1690688"/>
            <a:ext cx="3068666" cy="4674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7CF883-7768-4CF2-8332-317CF41D6E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73" y="5647951"/>
            <a:ext cx="753559" cy="7706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E25D6F-D780-49D8-B6E2-3A5FC7390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109" y="956653"/>
            <a:ext cx="3613682" cy="540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8733B77-3666-495E-B36F-4CB30DA77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189" y="439445"/>
            <a:ext cx="6487204" cy="5270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2C3345F-254F-439E-94A6-F02C119D6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891" y="556651"/>
            <a:ext cx="7593109" cy="6195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23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7A5F5-AB21-4F15-8469-D2363060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Peek</a:t>
            </a:r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9773C111-6D53-4B74-96BD-D8E8D5235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187" y="1553063"/>
            <a:ext cx="10725626" cy="511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308CFF7-4505-4114-9112-F9A1D42D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99" y="365125"/>
            <a:ext cx="7589966" cy="6187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44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5BAC9-C090-43B1-8517-87FF181D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Download Full Wallpaper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368E5C-2C2F-4ED4-AD54-DBF908FB5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8738"/>
            <a:ext cx="10515600" cy="4904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內容版面配置區 15">
            <a:extLst>
              <a:ext uri="{FF2B5EF4-FFF2-40B4-BE49-F238E27FC236}">
                <a16:creationId xmlns:a16="http://schemas.microsoft.com/office/drawing/2014/main" id="{4CBBB7E9-6BF5-4F11-901C-07F82916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1" y="1441931"/>
            <a:ext cx="11146238" cy="5164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1117B80-C1C9-4510-B396-4BC2980A8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26" y="242"/>
            <a:ext cx="8441037" cy="68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0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7E2C-9D29-43F8-8AAA-070DBF05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Choose Wallpaper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37225E-B465-4E8C-841C-4A900C149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354" y="1773526"/>
            <a:ext cx="6996254" cy="4579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1883796D-1D47-4F47-BB19-2BBE5ECF4B29}"/>
              </a:ext>
            </a:extLst>
          </p:cNvPr>
          <p:cNvGrpSpPr/>
          <p:nvPr/>
        </p:nvGrpSpPr>
        <p:grpSpPr>
          <a:xfrm>
            <a:off x="1100184" y="0"/>
            <a:ext cx="9737496" cy="6858000"/>
            <a:chOff x="1100184" y="0"/>
            <a:chExt cx="9737496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4E4BEEB-E878-424C-B45F-B6D7BBD7D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184" y="0"/>
              <a:ext cx="9187269" cy="6858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C34F326-3D2C-4912-8F55-DE867A9ECC62}"/>
                </a:ext>
              </a:extLst>
            </p:cNvPr>
            <p:cNvGrpSpPr/>
            <p:nvPr/>
          </p:nvGrpSpPr>
          <p:grpSpPr>
            <a:xfrm>
              <a:off x="9910673" y="448847"/>
              <a:ext cx="753559" cy="1283260"/>
              <a:chOff x="6872889" y="3436928"/>
              <a:chExt cx="753559" cy="1283260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F6B91041-7175-466A-9611-D78F1DCDA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863" b="96508" l="2500" r="98571">
                            <a14:foregroundMark x1="10476" y1="11991" x2="17500" y2="18626"/>
                            <a14:foregroundMark x1="34048" y1="5006" x2="32738" y2="14319"/>
                            <a14:foregroundMark x1="52976" y1="11292" x2="45357" y2="17811"/>
                            <a14:foregroundMark x1="3095" y1="32712" x2="13333" y2="33760"/>
                            <a14:foregroundMark x1="17381" y1="47148" x2="11548" y2="53085"/>
                            <a14:foregroundMark x1="31786" y1="1979" x2="31786" y2="1979"/>
                            <a14:foregroundMark x1="90000" y1="54831" x2="90000" y2="54831"/>
                            <a14:foregroundMark x1="93571" y1="54482" x2="93571" y2="54482"/>
                            <a14:foregroundMark x1="94643" y1="85914" x2="94643" y2="85914"/>
                            <a14:foregroundMark x1="86310" y1="96508" x2="86310" y2="96508"/>
                            <a14:foregroundMark x1="98571" y1="86845" x2="98571" y2="868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889" y="3436928"/>
                <a:ext cx="753559" cy="770604"/>
              </a:xfrm>
              <a:prstGeom prst="rect">
                <a:avLst/>
              </a:prstGeom>
            </p:spPr>
          </p:pic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BE62A21F-F491-4E47-9245-53A0736AB0C3}"/>
                  </a:ext>
                </a:extLst>
              </p:cNvPr>
              <p:cNvSpPr/>
              <p:nvPr/>
            </p:nvSpPr>
            <p:spPr>
              <a:xfrm>
                <a:off x="7194216" y="4274885"/>
                <a:ext cx="432232" cy="445303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dirty="0">
                    <a:latin typeface="Arial Rounded MT Bold" panose="020F0704030504030204" pitchFamily="34" charset="0"/>
                  </a:rPr>
                  <a:t>↑</a:t>
                </a:r>
                <a:endParaRPr lang="en-US" sz="20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E676CD8F-13A5-4DA7-90A5-5CB5A0CE749C}"/>
                </a:ext>
              </a:extLst>
            </p:cNvPr>
            <p:cNvGrpSpPr/>
            <p:nvPr/>
          </p:nvGrpSpPr>
          <p:grpSpPr>
            <a:xfrm>
              <a:off x="8844325" y="421676"/>
              <a:ext cx="753559" cy="1272458"/>
              <a:chOff x="7445243" y="3024455"/>
              <a:chExt cx="753559" cy="1272458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A9E5EF5F-CBA9-45F7-AF90-D67FAD13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863" b="96508" l="2500" r="98571">
                            <a14:foregroundMark x1="10476" y1="11991" x2="17500" y2="18626"/>
                            <a14:foregroundMark x1="34048" y1="5006" x2="32738" y2="14319"/>
                            <a14:foregroundMark x1="52976" y1="11292" x2="45357" y2="17811"/>
                            <a14:foregroundMark x1="3095" y1="32712" x2="13333" y2="33760"/>
                            <a14:foregroundMark x1="17381" y1="47148" x2="11548" y2="53085"/>
                            <a14:foregroundMark x1="31786" y1="1979" x2="31786" y2="1979"/>
                            <a14:foregroundMark x1="90000" y1="54831" x2="90000" y2="54831"/>
                            <a14:foregroundMark x1="93571" y1="54482" x2="93571" y2="54482"/>
                            <a14:foregroundMark x1="94643" y1="85914" x2="94643" y2="85914"/>
                            <a14:foregroundMark x1="86310" y1="96508" x2="86310" y2="96508"/>
                            <a14:foregroundMark x1="98571" y1="86845" x2="98571" y2="868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445243" y="3024455"/>
                <a:ext cx="753559" cy="770604"/>
              </a:xfrm>
              <a:prstGeom prst="rect">
                <a:avLst/>
              </a:prstGeom>
            </p:spPr>
          </p:pic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B0988FC3-5BBB-4F5A-9466-2668F149E117}"/>
                  </a:ext>
                </a:extLst>
              </p:cNvPr>
              <p:cNvSpPr/>
              <p:nvPr/>
            </p:nvSpPr>
            <p:spPr>
              <a:xfrm>
                <a:off x="7497519" y="3851610"/>
                <a:ext cx="432232" cy="445303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dirty="0">
                    <a:latin typeface="Arial Rounded MT Bold" panose="020F0704030504030204" pitchFamily="34" charset="0"/>
                  </a:rPr>
                  <a:t>↓</a:t>
                </a:r>
                <a:endParaRPr lang="en-US" sz="20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33B22C1-D12A-4237-875C-678B73F53045}"/>
                </a:ext>
              </a:extLst>
            </p:cNvPr>
            <p:cNvGrpSpPr/>
            <p:nvPr/>
          </p:nvGrpSpPr>
          <p:grpSpPr>
            <a:xfrm>
              <a:off x="10067076" y="5348544"/>
              <a:ext cx="770604" cy="1297330"/>
              <a:chOff x="7112217" y="3628958"/>
              <a:chExt cx="770604" cy="129733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3546F80D-953F-4E92-BE11-C297D592D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863" b="96508" l="2500" r="98571">
                            <a14:foregroundMark x1="10476" y1="11991" x2="17500" y2="18626"/>
                            <a14:foregroundMark x1="34048" y1="5006" x2="32738" y2="14319"/>
                            <a14:foregroundMark x1="52976" y1="11292" x2="45357" y2="17811"/>
                            <a14:foregroundMark x1="3095" y1="32712" x2="13333" y2="33760"/>
                            <a14:foregroundMark x1="17381" y1="47148" x2="11548" y2="53085"/>
                            <a14:foregroundMark x1="31786" y1="1979" x2="31786" y2="1979"/>
                            <a14:foregroundMark x1="90000" y1="54831" x2="90000" y2="54831"/>
                            <a14:foregroundMark x1="93571" y1="54482" x2="93571" y2="54482"/>
                            <a14:foregroundMark x1="94643" y1="85914" x2="94643" y2="85914"/>
                            <a14:foregroundMark x1="86310" y1="96508" x2="86310" y2="96508"/>
                            <a14:foregroundMark x1="98571" y1="86845" x2="98571" y2="868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 flipV="1">
                <a:off x="7120739" y="4164207"/>
                <a:ext cx="753559" cy="770604"/>
              </a:xfrm>
              <a:prstGeom prst="rect">
                <a:avLst/>
              </a:prstGeom>
            </p:spPr>
          </p:pic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23F37037-C473-4C52-84D4-400E83415A6A}"/>
                  </a:ext>
                </a:extLst>
              </p:cNvPr>
              <p:cNvSpPr/>
              <p:nvPr/>
            </p:nvSpPr>
            <p:spPr>
              <a:xfrm>
                <a:off x="7277141" y="3628958"/>
                <a:ext cx="432232" cy="445303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dirty="0">
                    <a:latin typeface="Arial Rounded MT Bold" panose="020F0704030504030204" pitchFamily="34" charset="0"/>
                  </a:rPr>
                  <a:t>→</a:t>
                </a:r>
                <a:endParaRPr lang="en-US" sz="2000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84999B9-12B1-4C2B-B13F-871242D9595A}"/>
                </a:ext>
              </a:extLst>
            </p:cNvPr>
            <p:cNvGrpSpPr/>
            <p:nvPr/>
          </p:nvGrpSpPr>
          <p:grpSpPr>
            <a:xfrm flipH="1">
              <a:off x="8741768" y="5367566"/>
              <a:ext cx="770604" cy="1278308"/>
              <a:chOff x="7112217" y="3647980"/>
              <a:chExt cx="770604" cy="1278308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AF5DED96-B9B5-4929-B5F9-836DAF374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863" b="96508" l="2500" r="98571">
                            <a14:foregroundMark x1="10476" y1="11991" x2="17500" y2="18626"/>
                            <a14:foregroundMark x1="34048" y1="5006" x2="32738" y2="14319"/>
                            <a14:foregroundMark x1="52976" y1="11292" x2="45357" y2="17811"/>
                            <a14:foregroundMark x1="3095" y1="32712" x2="13333" y2="33760"/>
                            <a14:foregroundMark x1="17381" y1="47148" x2="11548" y2="53085"/>
                            <a14:foregroundMark x1="31786" y1="1979" x2="31786" y2="1979"/>
                            <a14:foregroundMark x1="90000" y1="54831" x2="90000" y2="54831"/>
                            <a14:foregroundMark x1="93571" y1="54482" x2="93571" y2="54482"/>
                            <a14:foregroundMark x1="94643" y1="85914" x2="94643" y2="85914"/>
                            <a14:foregroundMark x1="86310" y1="96508" x2="86310" y2="96508"/>
                            <a14:foregroundMark x1="98571" y1="86845" x2="98571" y2="868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 flipV="1">
                <a:off x="7120739" y="4164207"/>
                <a:ext cx="753559" cy="770604"/>
              </a:xfrm>
              <a:prstGeom prst="rect">
                <a:avLst/>
              </a:prstGeom>
            </p:spPr>
          </p:pic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3A8B00F9-B124-4BDE-9AC4-AA6D85CC0885}"/>
                  </a:ext>
                </a:extLst>
              </p:cNvPr>
              <p:cNvSpPr/>
              <p:nvPr/>
            </p:nvSpPr>
            <p:spPr>
              <a:xfrm>
                <a:off x="7281403" y="3647980"/>
                <a:ext cx="432232" cy="445303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dirty="0">
                    <a:latin typeface="Arial Rounded MT Bold" panose="020F0704030504030204" pitchFamily="34" charset="0"/>
                  </a:rPr>
                  <a:t>←</a:t>
                </a:r>
                <a:endParaRPr lang="en-US" sz="2000" dirty="0"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3AB312D7-4D3D-4489-B184-3CC6556AE659}"/>
                </a:ext>
              </a:extLst>
            </p:cNvPr>
            <p:cNvSpPr/>
            <p:nvPr/>
          </p:nvSpPr>
          <p:spPr>
            <a:xfrm flipH="1">
              <a:off x="1448716" y="2941016"/>
              <a:ext cx="1845363" cy="97596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Mouse</a:t>
              </a:r>
            </a:p>
            <a:p>
              <a:pPr algn="ctr"/>
              <a:r>
                <a:rPr lang="en-US" sz="2000" dirty="0">
                  <a:latin typeface="Arial Rounded MT Bold" panose="020F0704030504030204" pitchFamily="34" charset="0"/>
                </a:rPr>
                <a:t>Scroll Up 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023B4620-9523-429C-8559-D14691A562C2}"/>
                </a:ext>
              </a:extLst>
            </p:cNvPr>
            <p:cNvSpPr/>
            <p:nvPr/>
          </p:nvSpPr>
          <p:spPr>
            <a:xfrm>
              <a:off x="8112140" y="2941016"/>
              <a:ext cx="1845363" cy="97596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 Rounded MT Bold" panose="020F0704030504030204" pitchFamily="34" charset="0"/>
                </a:rPr>
                <a:t>Mouse</a:t>
              </a:r>
            </a:p>
            <a:p>
              <a:pPr algn="ctr"/>
              <a:r>
                <a:rPr lang="en-US" sz="2000" dirty="0">
                  <a:latin typeface="Arial Rounded MT Bold" panose="020F0704030504030204" pitchFamily="34" charset="0"/>
                </a:rPr>
                <a:t>Scroll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2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F7B4D35-09A7-4222-BC34-A24F8C9D4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6" r="620" b="-1"/>
          <a:stretch/>
        </p:blipFill>
        <p:spPr>
          <a:xfrm>
            <a:off x="750278" y="1626578"/>
            <a:ext cx="6538546" cy="48662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D88F9FE-7C6F-4C73-B0DB-F6755124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Choose Wallpaper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478FD6-7B13-4C58-ADF7-051E5462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745" y="593234"/>
            <a:ext cx="5852301" cy="436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1F5D86-994E-4A85-91F7-88B1D54B3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790" y="832584"/>
            <a:ext cx="8042256" cy="5970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32E498-99B2-4A12-A216-EC8987AA4A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2"/>
          <a:stretch/>
        </p:blipFill>
        <p:spPr>
          <a:xfrm>
            <a:off x="1855102" y="264014"/>
            <a:ext cx="8481795" cy="632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74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A4C6F-95AA-48F2-AF84-0A75D950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Choose Wallpaper</a:t>
            </a:r>
            <a:endParaRPr 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EDEE35F-591E-4244-900F-02176A95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4" y="2472951"/>
            <a:ext cx="1937142" cy="416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FCDB62F-56DC-4282-865B-44011B6C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5" y="3333435"/>
            <a:ext cx="3620005" cy="419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895C1AB-07D6-4EA2-850D-28DB7F6B0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757" y="5527520"/>
            <a:ext cx="4774248" cy="455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71B4036-032F-4FD6-B29E-B4777AB984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72" t="1400"/>
          <a:stretch/>
        </p:blipFill>
        <p:spPr>
          <a:xfrm>
            <a:off x="445573" y="4192972"/>
            <a:ext cx="2026116" cy="4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D5C4FD1-2176-4CB3-B855-9E94ECDCA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73" y="5072999"/>
            <a:ext cx="1695687" cy="4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697D38E-F556-430C-B066-D64F3CC4C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757" y="4883904"/>
            <a:ext cx="5568342" cy="455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7AA1725-83A9-48ED-9596-BDCA120BB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9757" y="3062984"/>
            <a:ext cx="2236312" cy="425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8A08C487-6DC5-45F4-B5F5-C29A7CB19D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24"/>
          <a:stretch/>
        </p:blipFill>
        <p:spPr>
          <a:xfrm>
            <a:off x="4999757" y="4265197"/>
            <a:ext cx="2717208" cy="455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93D3145-337B-4EFB-8155-556A56D2A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9757" y="2479714"/>
            <a:ext cx="1867161" cy="4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1A10481-2F41-49B4-A122-5D72A6F0FC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757" y="3652994"/>
            <a:ext cx="885949" cy="400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內容版面配置區 34">
            <a:extLst>
              <a:ext uri="{FF2B5EF4-FFF2-40B4-BE49-F238E27FC236}">
                <a16:creationId xmlns:a16="http://schemas.microsoft.com/office/drawing/2014/main" id="{98C47D57-2014-4846-8645-12BC3FFAE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445573" y="1665196"/>
            <a:ext cx="10515600" cy="416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58D384AE-0140-444E-8B64-76434DF1C2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573" y="5773092"/>
            <a:ext cx="367716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7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A3B2D-BA41-4C65-BF7A-089D444F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C3DA903-9DDF-4D62-B5AE-4B5FFFF39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44" y="2233737"/>
            <a:ext cx="5139522" cy="41082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523BB14-21FA-4C48-8B97-50FECC771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95" y="944964"/>
            <a:ext cx="9087329" cy="5233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97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EDDCE0BD-2CC5-4176-8B03-5DCA5BC0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6" y="1599343"/>
            <a:ext cx="6802590" cy="4901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C7A4C6F-95AA-48F2-AF84-0A75D950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Choose Wallpaper</a:t>
            </a:r>
            <a:endParaRPr lang="en-US" dirty="0"/>
          </a:p>
        </p:txBody>
      </p:sp>
      <p:pic>
        <p:nvPicPr>
          <p:cNvPr id="54" name="內容版面配置區 53">
            <a:extLst>
              <a:ext uri="{FF2B5EF4-FFF2-40B4-BE49-F238E27FC236}">
                <a16:creationId xmlns:a16="http://schemas.microsoft.com/office/drawing/2014/main" id="{50ECCDDB-633F-4E53-91B4-53171BD14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2586" y="1417453"/>
            <a:ext cx="6917818" cy="5167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88F7A2B-C56D-47E3-A76D-D81F0BC22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661" y="2924906"/>
            <a:ext cx="7220882" cy="1943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4A1AFFE3-8C37-4F52-AF35-62603FFE5116}"/>
              </a:ext>
            </a:extLst>
          </p:cNvPr>
          <p:cNvSpPr/>
          <p:nvPr/>
        </p:nvSpPr>
        <p:spPr>
          <a:xfrm>
            <a:off x="2708314" y="4159897"/>
            <a:ext cx="6771797" cy="22746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69BFBCE-2405-4951-B25B-924AA78CF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" b="1"/>
          <a:stretch/>
        </p:blipFill>
        <p:spPr>
          <a:xfrm>
            <a:off x="358490" y="2243470"/>
            <a:ext cx="7938640" cy="3317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D2C586-977A-44DA-B558-6E34BB29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Choose Wallpaper</a:t>
            </a:r>
            <a:endParaRPr 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0220FAC-596F-4D3D-B3EB-E3AE8BDE6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484"/>
          <a:stretch/>
        </p:blipFill>
        <p:spPr>
          <a:xfrm>
            <a:off x="1213947" y="1935126"/>
            <a:ext cx="7083183" cy="4300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5C827E-CA83-400A-9A29-32DDC2C63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52" y="1442230"/>
            <a:ext cx="7974621" cy="5217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32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3120E-695C-4EB1-AAA5-5A9C6E49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and manipulation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C8D8D5D-11DC-437D-8FCB-30A31C96E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37776"/>
              </p:ext>
            </p:extLst>
          </p:nvPr>
        </p:nvGraphicFramePr>
        <p:xfrm>
          <a:off x="838201" y="2145322"/>
          <a:ext cx="7549661" cy="4185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00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DB3CD-C11D-4DC1-A55F-385C4394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Interface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661BD2-4B08-4567-BACC-C5A165319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9" b="1"/>
          <a:stretch/>
        </p:blipFill>
        <p:spPr>
          <a:xfrm>
            <a:off x="496192" y="2020186"/>
            <a:ext cx="6644502" cy="4157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C72AB3-AA5E-4C8D-A822-A84CB529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67" y="0"/>
            <a:ext cx="10889511" cy="6850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86577E4A-E122-4BE3-9597-82A856E6A755}"/>
              </a:ext>
            </a:extLst>
          </p:cNvPr>
          <p:cNvGrpSpPr/>
          <p:nvPr/>
        </p:nvGrpSpPr>
        <p:grpSpPr>
          <a:xfrm>
            <a:off x="2656829" y="2802156"/>
            <a:ext cx="9468962" cy="3704858"/>
            <a:chOff x="2656829" y="2802156"/>
            <a:chExt cx="9468962" cy="370485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861235C-5C02-4F5C-B9E8-AC1C3854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11363709" y="5744933"/>
              <a:ext cx="753559" cy="770604"/>
            </a:xfrm>
            <a:prstGeom prst="rect">
              <a:avLst/>
            </a:prstGeom>
          </p:spPr>
        </p:pic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7605B851-BC40-4711-A769-E01D81F4F2D5}"/>
                </a:ext>
              </a:extLst>
            </p:cNvPr>
            <p:cNvSpPr/>
            <p:nvPr/>
          </p:nvSpPr>
          <p:spPr>
            <a:xfrm>
              <a:off x="11520111" y="5209684"/>
              <a:ext cx="432232" cy="4453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Arial Rounded MT Bold" panose="020F0704030504030204" pitchFamily="34" charset="0"/>
                </a:rPr>
                <a:t>→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7007083-9BBE-4C71-905C-FF867093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10038402" y="5744933"/>
              <a:ext cx="753559" cy="770604"/>
            </a:xfrm>
            <a:prstGeom prst="rect">
              <a:avLst/>
            </a:prstGeom>
          </p:spPr>
        </p:pic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A3FDDE63-2A00-45CA-8017-A9CFC680D1E0}"/>
                </a:ext>
              </a:extLst>
            </p:cNvPr>
            <p:cNvSpPr/>
            <p:nvPr/>
          </p:nvSpPr>
          <p:spPr>
            <a:xfrm flipH="1">
              <a:off x="10199065" y="5228706"/>
              <a:ext cx="432232" cy="4453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Arial Rounded MT Bold" panose="020F0704030504030204" pitchFamily="34" charset="0"/>
                </a:rPr>
                <a:t>←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0A9CE46-C2C5-4890-80EE-C434A494AA8B}"/>
                </a:ext>
              </a:extLst>
            </p:cNvPr>
            <p:cNvSpPr/>
            <p:nvPr/>
          </p:nvSpPr>
          <p:spPr>
            <a:xfrm flipH="1">
              <a:off x="2656829" y="2802156"/>
              <a:ext cx="1845363" cy="97596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Mouse</a:t>
              </a:r>
            </a:p>
            <a:p>
              <a:pPr algn="ctr"/>
              <a:r>
                <a:rPr lang="en-US" sz="2000" dirty="0">
                  <a:latin typeface="Arial Rounded MT Bold" panose="020F0704030504030204" pitchFamily="34" charset="0"/>
                </a:rPr>
                <a:t>Scroll Up </a:t>
              </a: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1006FB2A-7353-41F2-AFAA-035097A98088}"/>
                </a:ext>
              </a:extLst>
            </p:cNvPr>
            <p:cNvSpPr/>
            <p:nvPr/>
          </p:nvSpPr>
          <p:spPr>
            <a:xfrm>
              <a:off x="9508437" y="2802156"/>
              <a:ext cx="1845363" cy="97596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 Rounded MT Bold" panose="020F0704030504030204" pitchFamily="34" charset="0"/>
                </a:rPr>
                <a:t>Mouse</a:t>
              </a:r>
            </a:p>
            <a:p>
              <a:pPr algn="ctr"/>
              <a:r>
                <a:rPr lang="en-US" sz="2000" dirty="0">
                  <a:latin typeface="Arial Rounded MT Bold" panose="020F0704030504030204" pitchFamily="34" charset="0"/>
                </a:rPr>
                <a:t>Scroll Down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45DDD31-CF24-49AD-A520-8E1C171D77C4}"/>
              </a:ext>
            </a:extLst>
          </p:cNvPr>
          <p:cNvGrpSpPr/>
          <p:nvPr/>
        </p:nvGrpSpPr>
        <p:grpSpPr>
          <a:xfrm>
            <a:off x="289085" y="3158031"/>
            <a:ext cx="1845364" cy="3456931"/>
            <a:chOff x="572867" y="3131654"/>
            <a:chExt cx="1845364" cy="3456931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294D9DB6-C249-459C-820D-9C40F54E10B0}"/>
                </a:ext>
              </a:extLst>
            </p:cNvPr>
            <p:cNvSpPr/>
            <p:nvPr/>
          </p:nvSpPr>
          <p:spPr>
            <a:xfrm flipH="1">
              <a:off x="572868" y="3131654"/>
              <a:ext cx="1845363" cy="97596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Mouse</a:t>
              </a:r>
            </a:p>
            <a:p>
              <a:pPr algn="ctr"/>
              <a:r>
                <a:rPr lang="en-US" sz="2000" dirty="0">
                  <a:latin typeface="Arial Rounded MT Bold" panose="020F0704030504030204" pitchFamily="34" charset="0"/>
                </a:rPr>
                <a:t>Scroll Up </a:t>
              </a: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71D63AE4-2677-47A1-A05C-09B6002756DF}"/>
                </a:ext>
              </a:extLst>
            </p:cNvPr>
            <p:cNvSpPr/>
            <p:nvPr/>
          </p:nvSpPr>
          <p:spPr>
            <a:xfrm>
              <a:off x="572867" y="5612618"/>
              <a:ext cx="1845363" cy="97596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92D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 Rounded MT Bold" panose="020F0704030504030204" pitchFamily="34" charset="0"/>
                </a:rPr>
                <a:t>Mouse</a:t>
              </a:r>
            </a:p>
            <a:p>
              <a:pPr algn="ctr"/>
              <a:r>
                <a:rPr lang="en-US" sz="2000" dirty="0">
                  <a:latin typeface="Arial Rounded MT Bold" panose="020F0704030504030204" pitchFamily="34" charset="0"/>
                </a:rPr>
                <a:t>Scroll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93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BEC0FF27-EDC5-4BF7-8750-225235B0D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630" y="1887842"/>
            <a:ext cx="5968510" cy="4463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A5C747-E545-42FB-AE93-F0D1883B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89" y="1601204"/>
            <a:ext cx="9234816" cy="4950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EE28819-E969-474D-9F2C-AF5260E1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B0F0"/>
                </a:solidFill>
                <a:ea typeface="Microsoft JhengHei" panose="020B0604030504040204" pitchFamily="34" charset="-120"/>
              </a:rPr>
              <a:t>Drag</a:t>
            </a:r>
            <a:r>
              <a:rPr lang="zh-TW" altLang="en-US" dirty="0">
                <a:solidFill>
                  <a:srgbClr val="00B0F0"/>
                </a:solidFill>
                <a:ea typeface="Microsoft JhengHei" panose="020B0604030504040204" pitchFamily="34" charset="-120"/>
              </a:rPr>
              <a:t> </a:t>
            </a:r>
            <a:r>
              <a:rPr lang="en-US" dirty="0">
                <a:solidFill>
                  <a:srgbClr val="00B0F0"/>
                </a:solidFill>
                <a:ea typeface="Microsoft JhengHei" panose="020B0604030504040204" pitchFamily="34" charset="-120"/>
              </a:rPr>
              <a:t>Folder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D4D5F2-D31F-414F-A0DB-16C2A7D6E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23" y="113055"/>
            <a:ext cx="10095592" cy="6631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9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5B38213-D0CA-445D-AD70-59CA3052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3" y="1715713"/>
            <a:ext cx="6334899" cy="4636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4A4B8D-893F-42D9-98F6-16EE631E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accent2"/>
                </a:solidFill>
                <a:ea typeface="Microsoft JhengHei" panose="020B0604030504040204" pitchFamily="34" charset="-120"/>
              </a:rPr>
              <a:t>Preview Folder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6D22F0-A029-4996-88A3-6DC9F79D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943" y="1925281"/>
            <a:ext cx="3956857" cy="4255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內容版面配置區 12">
            <a:extLst>
              <a:ext uri="{FF2B5EF4-FFF2-40B4-BE49-F238E27FC236}">
                <a16:creationId xmlns:a16="http://schemas.microsoft.com/office/drawing/2014/main" id="{588963BE-246B-4B3C-B993-30DEB0A19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10" y="105509"/>
            <a:ext cx="10876472" cy="6644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42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A281B-19B0-44A1-9494-73A4711C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bar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A4E998-B41F-481F-9DDB-68BD19EF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951" y="1665041"/>
            <a:ext cx="3989183" cy="2599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118100-610B-471F-934F-CE85387BA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512" y="4580478"/>
            <a:ext cx="3833503" cy="1794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C4669B-EC1F-4EFF-872C-CF1BDC43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74" y="4550920"/>
            <a:ext cx="3542115" cy="1788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0FD5964-3FEE-4280-BD15-3F4F8FD43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156"/>
          <a:stretch/>
        </p:blipFill>
        <p:spPr>
          <a:xfrm>
            <a:off x="519874" y="1665041"/>
            <a:ext cx="2817752" cy="2154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567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4177F8-068B-4DEA-A83E-77240EC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bar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24FB47-F519-4859-A472-F1D98E03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745" y="1464119"/>
            <a:ext cx="6367721" cy="5178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632DEFB-0DB5-45C2-B477-E9F18BB27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2" y="1921691"/>
            <a:ext cx="6086190" cy="2509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A71A8DD-4CBE-4028-8D52-2441523DE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32" y="3429000"/>
            <a:ext cx="753559" cy="7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0193A5D-8211-497F-94F0-B6DA62E2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20" y="1681896"/>
            <a:ext cx="2629792" cy="3037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D27DE87B-A599-472C-9619-542E16585799}"/>
              </a:ext>
            </a:extLst>
          </p:cNvPr>
          <p:cNvGrpSpPr/>
          <p:nvPr/>
        </p:nvGrpSpPr>
        <p:grpSpPr>
          <a:xfrm>
            <a:off x="132486" y="3077720"/>
            <a:ext cx="3154196" cy="859275"/>
            <a:chOff x="6161030" y="3716327"/>
            <a:chExt cx="3154196" cy="859275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6A416768-CE44-40F3-A238-9094AE43C515}"/>
                </a:ext>
              </a:extLst>
            </p:cNvPr>
            <p:cNvSpPr/>
            <p:nvPr/>
          </p:nvSpPr>
          <p:spPr>
            <a:xfrm>
              <a:off x="6161030" y="4130299"/>
              <a:ext cx="1154097" cy="4453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Ctrl + P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F30BDFD-0BA6-4268-83B8-FB8FA4FDF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667" y="3716327"/>
              <a:ext cx="753559" cy="77060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4341311-B689-4429-9BC3-38966E73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</a:t>
            </a: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26C5D52B-1207-4017-8ED6-9DDFF7AB5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180"/>
          <a:stretch/>
        </p:blipFill>
        <p:spPr>
          <a:xfrm>
            <a:off x="1924827" y="1513796"/>
            <a:ext cx="8153635" cy="5062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F22623F-2EAA-43CD-920F-C6ADAE1C4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839" y="968116"/>
            <a:ext cx="7715289" cy="5275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C25B63B-B21D-48B3-BDEC-34A93C761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329" y="1829153"/>
            <a:ext cx="9551178" cy="2067305"/>
          </a:xfrm>
          <a:prstGeom prst="rect">
            <a:avLst/>
          </a:prstGeom>
          <a:ln w="76200" cap="sq" cmpd="thickThin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2B9B993-F256-4B46-AB86-8039ECDEB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404" y="4197954"/>
            <a:ext cx="9567029" cy="2067305"/>
          </a:xfrm>
          <a:prstGeom prst="rect">
            <a:avLst/>
          </a:prstGeom>
          <a:ln w="76200" cap="sq" cmpd="thickThin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36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E077D-7597-42ED-9589-F4FAAB6E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with Syamiko</a:t>
            </a:r>
          </a:p>
        </p:txBody>
      </p:sp>
      <p:graphicFrame>
        <p:nvGraphicFramePr>
          <p:cNvPr id="27" name="內容版面配置區 3">
            <a:extLst>
              <a:ext uri="{FF2B5EF4-FFF2-40B4-BE49-F238E27FC236}">
                <a16:creationId xmlns:a16="http://schemas.microsoft.com/office/drawing/2014/main" id="{FDBAEABE-2F23-4CA1-B040-AFD3D96014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805123"/>
              </p:ext>
            </p:extLst>
          </p:nvPr>
        </p:nvGraphicFramePr>
        <p:xfrm>
          <a:off x="838201" y="1825625"/>
          <a:ext cx="78837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366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E1DBEE-7B2D-4CE8-B5DB-31810250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B933751-A7FF-4D4F-AFCA-72F3B6805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3" y="-2234"/>
            <a:ext cx="11911054" cy="6860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87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E077D-7597-42ED-9589-F4FAAB6E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Interface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C9C9FB3-995C-491C-9568-1D4E1FDBF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254" y="1690688"/>
            <a:ext cx="3897392" cy="2632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183EDAB-2400-4343-8701-C4F9907E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46" y="1574653"/>
            <a:ext cx="8053892" cy="4918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9A8953-402B-463C-B552-4DDFB55DB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5"/>
          <a:stretch/>
        </p:blipFill>
        <p:spPr>
          <a:xfrm>
            <a:off x="294499" y="0"/>
            <a:ext cx="1160300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911F406-AA87-465F-BDBB-7B7379C47339}"/>
              </a:ext>
            </a:extLst>
          </p:cNvPr>
          <p:cNvSpPr/>
          <p:nvPr/>
        </p:nvSpPr>
        <p:spPr>
          <a:xfrm>
            <a:off x="3333787" y="4484969"/>
            <a:ext cx="536595" cy="53155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Rounded MT Bold" panose="020F0704030504030204" pitchFamily="34" charset="0"/>
              </a:rPr>
              <a:t>R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5F7BDAE-E8CA-4074-B41F-82210A532890}"/>
              </a:ext>
            </a:extLst>
          </p:cNvPr>
          <p:cNvSpPr/>
          <p:nvPr/>
        </p:nvSpPr>
        <p:spPr>
          <a:xfrm>
            <a:off x="2579216" y="4484969"/>
            <a:ext cx="536595" cy="53155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Arial Rounded MT Bold" panose="020F0704030504030204" pitchFamily="34" charset="0"/>
              </a:rPr>
              <a:t>→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9E7804D-9860-4FEB-BE87-5FC5B549D444}"/>
              </a:ext>
            </a:extLst>
          </p:cNvPr>
          <p:cNvSpPr/>
          <p:nvPr/>
        </p:nvSpPr>
        <p:spPr>
          <a:xfrm>
            <a:off x="490670" y="4484969"/>
            <a:ext cx="536595" cy="53155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Arial Rounded MT Bold" panose="020F0704030504030204" pitchFamily="34" charset="0"/>
              </a:rPr>
              <a:t>←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F9FEE24-D2B4-47B7-9D98-6A3B9ECE582D}"/>
              </a:ext>
            </a:extLst>
          </p:cNvPr>
          <p:cNvSpPr/>
          <p:nvPr/>
        </p:nvSpPr>
        <p:spPr>
          <a:xfrm>
            <a:off x="1245241" y="4484969"/>
            <a:ext cx="1115999" cy="53155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Rounded MT Bold" panose="020F0704030504030204" pitchFamily="34" charset="0"/>
              </a:rPr>
              <a:t>SPACE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71A06C5-2071-4370-B90B-DD56CF509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54" y="4201544"/>
            <a:ext cx="905608" cy="926092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EAB8D2B-D697-4C87-A571-E6EC94F67F0E}"/>
              </a:ext>
            </a:extLst>
          </p:cNvPr>
          <p:cNvSpPr/>
          <p:nvPr/>
        </p:nvSpPr>
        <p:spPr>
          <a:xfrm>
            <a:off x="4516128" y="4462503"/>
            <a:ext cx="536595" cy="53155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Rounded MT Bold" panose="020F0704030504030204" pitchFamily="34" charset="0"/>
              </a:rPr>
              <a:t>S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DFD7078-1F9C-4D5E-BBD3-A7627E0CCBBD}"/>
              </a:ext>
            </a:extLst>
          </p:cNvPr>
          <p:cNvSpPr/>
          <p:nvPr/>
        </p:nvSpPr>
        <p:spPr>
          <a:xfrm>
            <a:off x="5325485" y="4484968"/>
            <a:ext cx="536595" cy="53155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Rounded MT Bold" panose="020F0704030504030204" pitchFamily="34" charset="0"/>
              </a:rPr>
              <a:t>L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1C8C5D9-C6F8-4BBC-BE2B-6D803FFC2477}"/>
              </a:ext>
            </a:extLst>
          </p:cNvPr>
          <p:cNvSpPr/>
          <p:nvPr/>
        </p:nvSpPr>
        <p:spPr>
          <a:xfrm>
            <a:off x="6210373" y="4484968"/>
            <a:ext cx="536595" cy="53155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Rounded MT Bold" panose="020F0704030504030204" pitchFamily="34" charset="0"/>
              </a:rPr>
              <a:t>P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36087F3-185C-4669-B86F-9C2BF0E44364}"/>
              </a:ext>
            </a:extLst>
          </p:cNvPr>
          <p:cNvSpPr/>
          <p:nvPr/>
        </p:nvSpPr>
        <p:spPr>
          <a:xfrm>
            <a:off x="7019134" y="4496657"/>
            <a:ext cx="536595" cy="53155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Rounded MT Bold" panose="020F0704030504030204" pitchFamily="34" charset="0"/>
              </a:rPr>
              <a:t>C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0029CBE-C769-417E-A24C-2B63EB2E01C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79216" y="2767698"/>
            <a:ext cx="753559" cy="770604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890A3EF-6DC1-44E0-A080-56E289A5DB18}"/>
              </a:ext>
            </a:extLst>
          </p:cNvPr>
          <p:cNvSpPr/>
          <p:nvPr/>
        </p:nvSpPr>
        <p:spPr>
          <a:xfrm>
            <a:off x="8106905" y="5618284"/>
            <a:ext cx="431705" cy="44027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Rounded MT Bold" panose="020F0704030504030204" pitchFamily="34" charset="0"/>
              </a:rPr>
              <a:t>I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5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E46DB01-DACA-4F27-95E0-F5C2CDBC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79" y="1336743"/>
            <a:ext cx="7364177" cy="4404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60CB1F4-D771-49BA-A469-23EBD251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ea typeface="Microsoft JhengHei" panose="020B0604030504040204" pitchFamily="34" charset="-120"/>
              </a:rPr>
              <a:t>Functions</a:t>
            </a:r>
            <a:endParaRPr 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9D8B80D-05C8-4C51-893F-A71140759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20" y="3887952"/>
            <a:ext cx="905608" cy="926092"/>
          </a:xfrm>
          <a:prstGeom prst="rect">
            <a:avLst/>
          </a:prstGeom>
        </p:spPr>
      </p:pic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FCB9B2F7-B288-4FB9-9151-00E31141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633"/>
          <a:stretch/>
        </p:blipFill>
        <p:spPr>
          <a:xfrm>
            <a:off x="262600" y="1945665"/>
            <a:ext cx="7107724" cy="423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8FEAB34-79AF-4A1C-B9C4-79040C82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00" y="4456521"/>
            <a:ext cx="905608" cy="92609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98556AE-114E-4AE5-B1F8-83547CE5C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305" y="1690688"/>
            <a:ext cx="8492263" cy="5071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030C34D-09DB-4938-BA17-A4D179BDB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40" y="4649128"/>
            <a:ext cx="905608" cy="926092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D517896-BB68-4EC8-B289-E120EBC0CF0E}"/>
              </a:ext>
            </a:extLst>
          </p:cNvPr>
          <p:cNvGrpSpPr/>
          <p:nvPr/>
        </p:nvGrpSpPr>
        <p:grpSpPr>
          <a:xfrm>
            <a:off x="883741" y="190531"/>
            <a:ext cx="9816624" cy="5990461"/>
            <a:chOff x="435474" y="190531"/>
            <a:chExt cx="9816624" cy="599046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476A0C7-837A-45DA-9D1B-5C9EC2D2F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72"/>
            <a:stretch/>
          </p:blipFill>
          <p:spPr>
            <a:xfrm>
              <a:off x="435474" y="753306"/>
              <a:ext cx="9620531" cy="54276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201FCD1-217A-461F-B85D-4C489EF37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346490" y="190531"/>
              <a:ext cx="905608" cy="92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961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0CB1F4-D771-49BA-A469-23EBD251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ea typeface="Microsoft JhengHei" panose="020B0604030504040204" pitchFamily="34" charset="-120"/>
              </a:rPr>
              <a:t>Functions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B46B8575-9C40-4191-B595-734A1C030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1747" y="1150699"/>
            <a:ext cx="5948462" cy="5148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371E5E9-7A3D-45A1-B31A-37EE36FADD3A}"/>
              </a:ext>
            </a:extLst>
          </p:cNvPr>
          <p:cNvGrpSpPr/>
          <p:nvPr/>
        </p:nvGrpSpPr>
        <p:grpSpPr>
          <a:xfrm>
            <a:off x="745083" y="2762287"/>
            <a:ext cx="3277057" cy="3730588"/>
            <a:chOff x="745083" y="2762287"/>
            <a:chExt cx="3277057" cy="3730588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E92A722-F91C-4687-9DDC-6D990D46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83" y="2762287"/>
              <a:ext cx="3277057" cy="32294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79FFA20-078E-4A65-9882-508C291DA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170" y="5566783"/>
              <a:ext cx="905608" cy="926092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2FCC4C7C-7A0B-4F33-A055-6FB7DC234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27" y="1563054"/>
            <a:ext cx="11172345" cy="3914553"/>
          </a:xfrm>
          <a:prstGeom prst="rect">
            <a:avLst/>
          </a:prstGeom>
          <a:ln w="57150"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36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42D11-CE5A-4C25-9490-624EB5C7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Wallpaperize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20BE8CE-06C5-4555-B1A4-2CED97864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991595"/>
              </p:ext>
            </p:extLst>
          </p:nvPr>
        </p:nvGraphicFramePr>
        <p:xfrm>
          <a:off x="474785" y="1925514"/>
          <a:ext cx="8132885" cy="405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021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B4B833E-A3B7-471A-A42E-7D2AB4B19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530" y="2205026"/>
            <a:ext cx="6240165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2A3DDFE-668C-452E-86F6-68AEFE1F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Microsoft JhengHei" panose="020B0604030504040204" pitchFamily="34" charset="-120"/>
              </a:rPr>
              <a:t>Normal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80776E-32A5-4C68-9645-1D1DDAEB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04" y="1300024"/>
            <a:ext cx="2743583" cy="1810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EDF1D8-1D62-4B95-96E5-8D8FB0D26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773" y="1488276"/>
            <a:ext cx="8677295" cy="5068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42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73636-EFF4-4FA7-AB7B-21C69E1B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ea typeface="Microsoft JhengHei" panose="020B0604030504040204" pitchFamily="34" charset="-120"/>
              </a:rPr>
              <a:t>As Default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81E29-AF48-4783-A65D-93E8AE418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EC754F-2A23-4320-907D-F49993B7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6" y="2055252"/>
            <a:ext cx="6315622" cy="4412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359F83-2EF4-42E0-AD7D-7D69A27F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00" y="1464761"/>
            <a:ext cx="2872677" cy="1778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A1AF1F-0414-4C68-8359-7C6A830A6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649" y="1825625"/>
            <a:ext cx="9347665" cy="4709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0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EB8A-68CC-43AE-8628-8CC67F9B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functions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EAEAF3E-1882-44AF-BADE-0904617B8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94579"/>
              </p:ext>
            </p:extLst>
          </p:nvPr>
        </p:nvGraphicFramePr>
        <p:xfrm>
          <a:off x="838200" y="1943100"/>
          <a:ext cx="7663962" cy="4233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2162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00AD2-8CC7-4134-ACF0-F553EABE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accent6"/>
                </a:solidFill>
                <a:ea typeface="Microsoft JhengHei" panose="020B0604030504040204" pitchFamily="34" charset="-120"/>
              </a:rPr>
              <a:t>Minimize Behavior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C9B7E2-EBDF-4D6D-A340-409E9D25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57" y="3009123"/>
            <a:ext cx="1745651" cy="3379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2D09C8-E0AB-4983-A4EB-62B3E4A3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929" y="4552246"/>
            <a:ext cx="1594315" cy="1834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A3CCB9-7127-474A-BC27-D90D7B46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249" y="1885016"/>
            <a:ext cx="2724530" cy="2248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78D85A7-6EF0-471B-85C7-47EF0B2C7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0808" y="1885015"/>
            <a:ext cx="2750618" cy="3170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9836DD77-8284-4F38-80B9-E702CB49A528}"/>
              </a:ext>
            </a:extLst>
          </p:cNvPr>
          <p:cNvGrpSpPr/>
          <p:nvPr/>
        </p:nvGrpSpPr>
        <p:grpSpPr>
          <a:xfrm>
            <a:off x="1516920" y="3781642"/>
            <a:ext cx="1936077" cy="1351411"/>
            <a:chOff x="5961783" y="3559612"/>
            <a:chExt cx="1936077" cy="1351411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FF358AB-C9A5-4517-9A31-CD50911E6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301" y="3559612"/>
              <a:ext cx="753559" cy="770604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1A4AED49-0803-499D-B8F9-DCD3A93F822D}"/>
                </a:ext>
              </a:extLst>
            </p:cNvPr>
            <p:cNvSpPr/>
            <p:nvPr/>
          </p:nvSpPr>
          <p:spPr>
            <a:xfrm>
              <a:off x="5961783" y="4330216"/>
              <a:ext cx="1260564" cy="58080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Ctrl + M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9E3777B6-6307-4F85-9EED-7DEB2DE830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124" y="3781642"/>
            <a:ext cx="753559" cy="770604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EACDC09-CCCD-4A42-AEAC-C4F1A87F1574}"/>
              </a:ext>
            </a:extLst>
          </p:cNvPr>
          <p:cNvGrpSpPr/>
          <p:nvPr/>
        </p:nvGrpSpPr>
        <p:grpSpPr>
          <a:xfrm>
            <a:off x="4432594" y="2920195"/>
            <a:ext cx="2169592" cy="1320704"/>
            <a:chOff x="4432594" y="2920195"/>
            <a:chExt cx="2169592" cy="132070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C9D71FA-F1A4-45D1-997E-F2E6E07B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594" y="3470295"/>
              <a:ext cx="753559" cy="770604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679FA7C2-B2FC-421E-8A40-1B54B5A57B31}"/>
                </a:ext>
              </a:extLst>
            </p:cNvPr>
            <p:cNvSpPr/>
            <p:nvPr/>
          </p:nvSpPr>
          <p:spPr>
            <a:xfrm>
              <a:off x="4993194" y="2920195"/>
              <a:ext cx="1608992" cy="58080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Right Click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05550A2-A59B-40F4-9575-519EC979B6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62" y="5718509"/>
            <a:ext cx="753559" cy="7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2C286-138C-4CBD-89FF-361E7EF4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00B0F0"/>
                </a:solidFill>
                <a:ea typeface="Microsoft JhengHei" panose="020B0604030504040204" pitchFamily="34" charset="-120"/>
              </a:rPr>
              <a:t>Trivial Functions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388275-6ED3-4379-BC6E-C402E885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2" y="2442660"/>
            <a:ext cx="2695951" cy="1381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76CA2C6-3D12-407D-B8E1-E951427B4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8063" y="1848948"/>
            <a:ext cx="8138118" cy="4270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F1765A-5403-49A3-80B5-1059CE5AA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27" y="2658396"/>
            <a:ext cx="753559" cy="7706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3B13E56-3A75-4164-BD0F-D7F37A7B96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66" y="2906278"/>
            <a:ext cx="753559" cy="7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AF8E4EDE-FB78-41B2-87F2-B41455D9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413" y="1524595"/>
            <a:ext cx="4484012" cy="5070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D95F9036-903C-4D08-9500-C82CB09EF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045" y="1524595"/>
            <a:ext cx="3978387" cy="2384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E0F8F9-E651-4919-872F-238798AB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accent2"/>
                </a:solidFill>
                <a:ea typeface="Microsoft JhengHei" panose="020B0604030504040204" pitchFamily="34" charset="-120"/>
              </a:rPr>
              <a:t>Take Clipboard Wallpapers</a:t>
            </a:r>
            <a:endParaRPr 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E83BA48-2FD2-4F7B-852F-F4EE0615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67" y="4289274"/>
            <a:ext cx="6328901" cy="2384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4026B06-0CDE-47FB-A7B7-CAC51057D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858" y="2331423"/>
            <a:ext cx="753559" cy="77060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DA50697-94B2-40E4-AB0C-554F2751497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35" y="5481404"/>
            <a:ext cx="753559" cy="7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E1DBEE-7B2D-4CE8-B5DB-31810250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B933751-A7FF-4D4F-AFCA-72F3B6805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3" y="-2234"/>
            <a:ext cx="11911054" cy="6860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4FFD26-ECE9-435A-AE61-EFA03AF1B15D}"/>
              </a:ext>
            </a:extLst>
          </p:cNvPr>
          <p:cNvSpPr/>
          <p:nvPr/>
        </p:nvSpPr>
        <p:spPr>
          <a:xfrm>
            <a:off x="5955527" y="1194319"/>
            <a:ext cx="1137035" cy="31643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30265D-ABBA-4428-B35C-0FB78EF6F23D}"/>
              </a:ext>
            </a:extLst>
          </p:cNvPr>
          <p:cNvSpPr/>
          <p:nvPr/>
        </p:nvSpPr>
        <p:spPr>
          <a:xfrm>
            <a:off x="1893736" y="1502799"/>
            <a:ext cx="1493520" cy="31643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C5D72E-38EF-47F4-9375-A0C7B91F427A}"/>
              </a:ext>
            </a:extLst>
          </p:cNvPr>
          <p:cNvSpPr/>
          <p:nvPr/>
        </p:nvSpPr>
        <p:spPr>
          <a:xfrm>
            <a:off x="3586038" y="1502799"/>
            <a:ext cx="1240403" cy="31643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336BDA-AE33-432D-B837-4591A24832B0}"/>
              </a:ext>
            </a:extLst>
          </p:cNvPr>
          <p:cNvSpPr/>
          <p:nvPr/>
        </p:nvSpPr>
        <p:spPr>
          <a:xfrm>
            <a:off x="5654703" y="1819229"/>
            <a:ext cx="1207274" cy="26710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AF1BF7-8ED0-4DCC-B6CB-EC798029686A}"/>
              </a:ext>
            </a:extLst>
          </p:cNvPr>
          <p:cNvSpPr/>
          <p:nvPr/>
        </p:nvSpPr>
        <p:spPr>
          <a:xfrm>
            <a:off x="445272" y="2102233"/>
            <a:ext cx="628153" cy="26710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5F2163-13EA-4928-8685-27DDCC8F2B2A}"/>
              </a:ext>
            </a:extLst>
          </p:cNvPr>
          <p:cNvSpPr/>
          <p:nvPr/>
        </p:nvSpPr>
        <p:spPr>
          <a:xfrm>
            <a:off x="1322567" y="2102233"/>
            <a:ext cx="628153" cy="26710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C7A595-726A-4459-B6F4-06F130BAF8F3}"/>
              </a:ext>
            </a:extLst>
          </p:cNvPr>
          <p:cNvSpPr/>
          <p:nvPr/>
        </p:nvSpPr>
        <p:spPr>
          <a:xfrm>
            <a:off x="3892162" y="2102233"/>
            <a:ext cx="1172207" cy="26710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5C623D-39DF-495B-AB31-39022EF14D9B}"/>
              </a:ext>
            </a:extLst>
          </p:cNvPr>
          <p:cNvSpPr/>
          <p:nvPr/>
        </p:nvSpPr>
        <p:spPr>
          <a:xfrm>
            <a:off x="445272" y="2709166"/>
            <a:ext cx="2321782" cy="26710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A688DE-D8A1-4E4E-AC14-4EA4EC3D441E}"/>
              </a:ext>
            </a:extLst>
          </p:cNvPr>
          <p:cNvSpPr/>
          <p:nvPr/>
        </p:nvSpPr>
        <p:spPr>
          <a:xfrm>
            <a:off x="3665550" y="2709166"/>
            <a:ext cx="1989153" cy="26710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7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DC21DCD-1AA2-45C2-B752-49828C3D8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049" y="1666385"/>
            <a:ext cx="9729598" cy="46123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09E46D0-B475-4498-83B8-532431B5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600" y="4599839"/>
            <a:ext cx="753559" cy="77060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5DC344D-0262-41D4-8554-4F43DED4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ea typeface="Microsoft JhengHei" panose="020B0604030504040204" pitchFamily="34" charset="-120"/>
              </a:rPr>
              <a:t>Take Clipboard Wallpapers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709A1D-B338-468C-856B-16D79946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95" y="4687386"/>
            <a:ext cx="5755675" cy="1821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7FAAB7-8BF2-44B1-A1AD-3CAB466F8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964" y="4687386"/>
            <a:ext cx="5591841" cy="1821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70F9ED9A-14C1-45FF-BF15-6775AB6A7F5C}"/>
              </a:ext>
            </a:extLst>
          </p:cNvPr>
          <p:cNvGrpSpPr/>
          <p:nvPr/>
        </p:nvGrpSpPr>
        <p:grpSpPr>
          <a:xfrm>
            <a:off x="328311" y="2097330"/>
            <a:ext cx="3978387" cy="2384260"/>
            <a:chOff x="924045" y="1524595"/>
            <a:chExt cx="3978387" cy="2384260"/>
          </a:xfrm>
        </p:grpSpPr>
        <p:pic>
          <p:nvPicPr>
            <p:cNvPr id="9" name="內容版面配置區 16">
              <a:extLst>
                <a:ext uri="{FF2B5EF4-FFF2-40B4-BE49-F238E27FC236}">
                  <a16:creationId xmlns:a16="http://schemas.microsoft.com/office/drawing/2014/main" id="{31E9A604-F351-46D9-AE01-BD425E6B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045" y="1524595"/>
              <a:ext cx="3978387" cy="23842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AC69E73-D681-49C0-8A04-495CD3BB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858" y="2331423"/>
              <a:ext cx="753559" cy="770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91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CD725-9772-49A4-8408-DE983026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Explorer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93B96C8-4762-4973-B350-E772EEE3C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617833"/>
              </p:ext>
            </p:extLst>
          </p:nvPr>
        </p:nvGraphicFramePr>
        <p:xfrm>
          <a:off x="759069" y="2118946"/>
          <a:ext cx="7074877" cy="3908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6285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2C045-2D7E-4C89-BD2D-AD6EF661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Microsoft JhengHei" panose="020B0604030504040204" pitchFamily="34" charset="-120"/>
              </a:rPr>
              <a:t>Views</a:t>
            </a:r>
            <a:endParaRPr 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9EAE837-ABD6-4DE4-812F-C24AEF5D6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418" y="1665071"/>
            <a:ext cx="5948543" cy="4827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631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2C045-2D7E-4C89-BD2D-AD6EF661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Microsoft JhengHei" panose="020B0604030504040204" pitchFamily="34" charset="-120"/>
              </a:rPr>
              <a:t>Views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711A2B-9ADF-4DB0-8166-7323E42E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83" y="1781662"/>
            <a:ext cx="5348148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0DF0E2-FF4C-4320-89A0-3A4A38FBA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5685" y="1781663"/>
            <a:ext cx="5393971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4505FF-D47E-48B1-AEBF-B112E3B0B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08" y="2402996"/>
            <a:ext cx="753559" cy="7706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ED9505B-E8EE-412E-8077-349DF852A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39" y="3320327"/>
            <a:ext cx="753559" cy="7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78094-65B1-4AE3-BE1E-58999975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ea typeface="Microsoft JhengHei" panose="020B0604030504040204" pitchFamily="34" charset="-120"/>
              </a:rPr>
              <a:t>Trivial Functions</a:t>
            </a:r>
            <a:endParaRPr 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353238B-61C8-474A-ABEE-27382566E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556" y="1943099"/>
            <a:ext cx="5235238" cy="4246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792876F5-973E-42CE-BE18-7E1AF2B2527C}"/>
              </a:ext>
            </a:extLst>
          </p:cNvPr>
          <p:cNvGrpSpPr/>
          <p:nvPr/>
        </p:nvGrpSpPr>
        <p:grpSpPr>
          <a:xfrm>
            <a:off x="6524392" y="2367827"/>
            <a:ext cx="1799402" cy="1485735"/>
            <a:chOff x="6524392" y="2367827"/>
            <a:chExt cx="1799402" cy="148573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867C2DE-0D64-4547-98A7-31A761C4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392" y="2367827"/>
              <a:ext cx="753559" cy="770604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4A4E7882-56B9-439C-A0D6-E360190F7269}"/>
                </a:ext>
              </a:extLst>
            </p:cNvPr>
            <p:cNvSpPr/>
            <p:nvPr/>
          </p:nvSpPr>
          <p:spPr>
            <a:xfrm>
              <a:off x="6714802" y="3272755"/>
              <a:ext cx="1608992" cy="58080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Right Click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320BAB77-AD98-49A3-8B25-09636FE57F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" t="1373" r="1" b="2602"/>
          <a:stretch/>
        </p:blipFill>
        <p:spPr>
          <a:xfrm>
            <a:off x="1617784" y="1943099"/>
            <a:ext cx="8883835" cy="4246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42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4AC2E-9593-4833-8E3D-6D206B56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4597C9F-A80F-4DC1-9FB8-6E9EB33CC3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772179"/>
              </p:ext>
            </p:extLst>
          </p:nvPr>
        </p:nvGraphicFramePr>
        <p:xfrm>
          <a:off x="838200" y="2294792"/>
          <a:ext cx="6274777" cy="3328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682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A05CBC-EB7D-485F-8059-9AF75D75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Microsoft JhengHei" panose="020B0604030504040204" pitchFamily="34" charset="-120"/>
              </a:rPr>
              <a:t>Basic</a:t>
            </a:r>
            <a:endParaRPr 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1E2FCC7-09B1-468F-AA1D-B2EA39E9B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254" y="2673785"/>
            <a:ext cx="7099728" cy="2346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FDE8E5C2-4996-4A58-B6DB-B234233A01A3}"/>
              </a:ext>
            </a:extLst>
          </p:cNvPr>
          <p:cNvSpPr/>
          <p:nvPr/>
        </p:nvSpPr>
        <p:spPr>
          <a:xfrm>
            <a:off x="5507564" y="5108331"/>
            <a:ext cx="1176872" cy="5324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Rounded MT Bold" panose="020F0704030504030204" pitchFamily="34" charset="0"/>
              </a:rPr>
              <a:t>Ctrl + C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6D4090-7758-469A-B339-0D4838E3D7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28202" y="4027529"/>
            <a:ext cx="753559" cy="77060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50E98B76-A263-49A3-8477-0A5CC8E10F24}"/>
              </a:ext>
            </a:extLst>
          </p:cNvPr>
          <p:cNvSpPr/>
          <p:nvPr/>
        </p:nvSpPr>
        <p:spPr>
          <a:xfrm>
            <a:off x="2427103" y="4265659"/>
            <a:ext cx="1176872" cy="5324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Rounded MT Bold" panose="020F0704030504030204" pitchFamily="34" charset="0"/>
              </a:rPr>
              <a:t>Ctrl + L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47A351D-2A6F-42CA-BAAC-D169301C84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3" b="96508" l="2500" r="98571">
                        <a14:foregroundMark x1="10476" y1="11991" x2="17500" y2="18626"/>
                        <a14:foregroundMark x1="34048" y1="5006" x2="32738" y2="14319"/>
                        <a14:foregroundMark x1="52976" y1="11292" x2="45357" y2="17811"/>
                        <a14:foregroundMark x1="3095" y1="32712" x2="13333" y2="33760"/>
                        <a14:foregroundMark x1="17381" y1="47148" x2="11548" y2="53085"/>
                        <a14:foregroundMark x1="31786" y1="1979" x2="31786" y2="1979"/>
                        <a14:foregroundMark x1="90000" y1="54831" x2="90000" y2="54831"/>
                        <a14:foregroundMark x1="93571" y1="54482" x2="93571" y2="54482"/>
                        <a14:foregroundMark x1="94643" y1="85914" x2="94643" y2="85914"/>
                        <a14:foregroundMark x1="86310" y1="96508" x2="86310" y2="96508"/>
                        <a14:foregroundMark x1="98571" y1="86845" x2="98571" y2="8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025824" y="4027529"/>
            <a:ext cx="753559" cy="7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1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FCC6B3E-AD69-48C1-80A4-BF48CABE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03" y="1980551"/>
            <a:ext cx="5649113" cy="1800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C4FD982-8B9A-478B-9C15-DFEE5390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Microsoft JhengHei" panose="020B0604030504040204" pitchFamily="34" charset="-120"/>
              </a:rPr>
              <a:t>Basic</a:t>
            </a:r>
            <a:endParaRPr 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2D56F81-CED9-4756-A126-57508886A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055" y="3094091"/>
            <a:ext cx="5630061" cy="1867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2093DF3-260F-43C9-9CAC-DE82C68F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584" y="4255613"/>
            <a:ext cx="5658640" cy="1857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8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FB7EB-67EA-45F9-9C80-2B5A5FCD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ea typeface="Microsoft JhengHei" panose="020B0604030504040204" pitchFamily="34" charset="-120"/>
              </a:rPr>
              <a:t>Duality</a:t>
            </a:r>
            <a:endParaRPr 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0F4F69F2-2187-4065-A893-63C266324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14" y="2429337"/>
            <a:ext cx="11080396" cy="2759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703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D2B969-7CA6-4D56-8A6D-C51C9C0C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 </a:t>
            </a:r>
            <a:r>
              <a:rPr lang="en-US" dirty="0">
                <a:sym typeface="Wingdings" panose="05000000000000000000" pitchFamily="2" charset="2"/>
              </a:rPr>
              <a:t>: )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2EA8B4-6C1A-49AD-AF40-2F280ADB7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133"/>
            <a:ext cx="6341672" cy="43513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8129281-22D0-42CA-9EDD-B6FCDDA91EA0}"/>
              </a:ext>
            </a:extLst>
          </p:cNvPr>
          <p:cNvSpPr txBox="1"/>
          <p:nvPr/>
        </p:nvSpPr>
        <p:spPr>
          <a:xfrm>
            <a:off x="9355015" y="6097805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更新啦，哪次不更的</a:t>
            </a:r>
            <a:endParaRPr lang="en-US" dirty="0">
              <a:solidFill>
                <a:schemeClr val="bg2">
                  <a:lumMod val="9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251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E54B5-4330-41C2-B3B9-F14CDBFC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E2826E-2676-4151-A387-C43E33A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1755559"/>
            <a:ext cx="5092083" cy="4290133"/>
          </a:xfrm>
        </p:spPr>
        <p:txBody>
          <a:bodyPr>
            <a:normAutofit/>
          </a:bodyPr>
          <a:lstStyle/>
          <a:p>
            <a:r>
              <a:rPr lang="en-US" dirty="0"/>
              <a:t>Main process</a:t>
            </a:r>
          </a:p>
          <a:p>
            <a:r>
              <a:rPr lang="en-US" dirty="0"/>
              <a:t>Preview and manipulation</a:t>
            </a:r>
          </a:p>
          <a:p>
            <a:r>
              <a:rPr lang="en-US" dirty="0"/>
              <a:t>Preference</a:t>
            </a:r>
          </a:p>
          <a:p>
            <a:r>
              <a:rPr lang="en-US" dirty="0"/>
              <a:t>Music with Syamiko</a:t>
            </a:r>
          </a:p>
          <a:p>
            <a:r>
              <a:rPr lang="en-US" dirty="0"/>
              <a:t>Minimize functions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66E85E1-6E54-4BFA-A730-1AC2678DB124}"/>
              </a:ext>
            </a:extLst>
          </p:cNvPr>
          <p:cNvSpPr txBox="1">
            <a:spLocks/>
          </p:cNvSpPr>
          <p:nvPr/>
        </p:nvSpPr>
        <p:spPr>
          <a:xfrm>
            <a:off x="4994837" y="3322067"/>
            <a:ext cx="4000868" cy="3170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Wallpaperize</a:t>
            </a:r>
          </a:p>
          <a:p>
            <a:r>
              <a:rPr lang="en-US" altLang="zh-TW" dirty="0"/>
              <a:t>File Explorer</a:t>
            </a:r>
            <a:endParaRPr lang="en-US" dirty="0"/>
          </a:p>
          <a:p>
            <a:r>
              <a:rPr lang="en-US" dirty="0"/>
              <a:t>Terminal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73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582BBFD-82AA-4072-8511-44D9DC5294B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B8E54B5-4330-41C2-B3B9-F14CDBFC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E2826E-2676-4151-A387-C43E33A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1755559"/>
            <a:ext cx="5092083" cy="4343399"/>
          </a:xfrm>
        </p:spPr>
        <p:txBody>
          <a:bodyPr>
            <a:normAutofit/>
          </a:bodyPr>
          <a:lstStyle/>
          <a:p>
            <a:r>
              <a:rPr lang="en-US" dirty="0"/>
              <a:t>Main process</a:t>
            </a:r>
          </a:p>
          <a:p>
            <a:r>
              <a:rPr lang="en-US" dirty="0"/>
              <a:t>Preview and manipulation</a:t>
            </a:r>
          </a:p>
          <a:p>
            <a:r>
              <a:rPr lang="en-US" dirty="0"/>
              <a:t>Preference</a:t>
            </a:r>
          </a:p>
          <a:p>
            <a:r>
              <a:rPr lang="en-US" dirty="0"/>
              <a:t>Music with Syamiko</a:t>
            </a:r>
          </a:p>
          <a:p>
            <a:r>
              <a:rPr lang="en-US" dirty="0"/>
              <a:t>Minimize functions</a:t>
            </a:r>
          </a:p>
          <a:p>
            <a:endParaRPr 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66E85E1-6E54-4BFA-A730-1AC2678DB124}"/>
              </a:ext>
            </a:extLst>
          </p:cNvPr>
          <p:cNvSpPr txBox="1">
            <a:spLocks/>
          </p:cNvSpPr>
          <p:nvPr/>
        </p:nvSpPr>
        <p:spPr>
          <a:xfrm>
            <a:off x="4994837" y="3322067"/>
            <a:ext cx="4000868" cy="2454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Wallpaperize</a:t>
            </a:r>
          </a:p>
          <a:p>
            <a:r>
              <a:rPr lang="en-US" altLang="zh-TW" dirty="0"/>
              <a:t>File Explorer</a:t>
            </a:r>
          </a:p>
          <a:p>
            <a:r>
              <a:rPr lang="en-US" dirty="0"/>
              <a:t>Terminal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4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117B584-E1BD-4189-804A-1E81723FEE3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84C417B7-43E3-412A-9A3F-A3EC58A0E2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874115"/>
              </p:ext>
            </p:extLst>
          </p:nvPr>
        </p:nvGraphicFramePr>
        <p:xfrm>
          <a:off x="5423047" y="1690688"/>
          <a:ext cx="5930753" cy="459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56BEB5D9-554E-4CC3-90EF-28026BE6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process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D80A2DD-F40C-480F-ADFC-ADD334FBF3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361674"/>
              </p:ext>
            </p:extLst>
          </p:nvPr>
        </p:nvGraphicFramePr>
        <p:xfrm>
          <a:off x="985167" y="1280008"/>
          <a:ext cx="8142888" cy="1843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7893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C319FB9C-A7A9-4BDC-BDEE-64CA641661A9}"/>
              </a:ext>
            </a:extLst>
          </p:cNvPr>
          <p:cNvGrpSpPr/>
          <p:nvPr/>
        </p:nvGrpSpPr>
        <p:grpSpPr>
          <a:xfrm>
            <a:off x="542332" y="2054923"/>
            <a:ext cx="2915057" cy="2057687"/>
            <a:chOff x="542332" y="2054923"/>
            <a:chExt cx="2915057" cy="205768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52E359-C478-402B-A20B-B28720EE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332" y="2054923"/>
              <a:ext cx="2915057" cy="20576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1BC5302-07D6-47AA-A88D-66904270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834" y="2585911"/>
              <a:ext cx="753559" cy="770604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37B1EC3-EAFF-4BA6-B5AB-605D431F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Search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492F32-7423-40A3-A33A-9882B8D9E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52712"/>
          <a:stretch/>
        </p:blipFill>
        <p:spPr>
          <a:xfrm>
            <a:off x="3177472" y="1690688"/>
            <a:ext cx="3159449" cy="20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D07E5DF-644F-4D50-A6F3-81F55C364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32" y="2719531"/>
            <a:ext cx="3395549" cy="1854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C076F8F-C929-46AD-87AC-4378FB7C9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928" y="3190791"/>
            <a:ext cx="4427236" cy="3172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46ED24AF-599C-4BCD-973F-6DD57E2344BC}"/>
              </a:ext>
            </a:extLst>
          </p:cNvPr>
          <p:cNvGrpSpPr/>
          <p:nvPr/>
        </p:nvGrpSpPr>
        <p:grpSpPr>
          <a:xfrm>
            <a:off x="6695003" y="2423473"/>
            <a:ext cx="1185791" cy="1929725"/>
            <a:chOff x="6712069" y="2400491"/>
            <a:chExt cx="1185791" cy="192972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2B52CEF-E024-48C4-8DD9-B6241640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301" y="3559612"/>
              <a:ext cx="753559" cy="770604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F7EC5D1-A800-4936-B4FF-E72D6A7668C3}"/>
                </a:ext>
              </a:extLst>
            </p:cNvPr>
            <p:cNvSpPr/>
            <p:nvPr/>
          </p:nvSpPr>
          <p:spPr>
            <a:xfrm>
              <a:off x="6712069" y="2400491"/>
              <a:ext cx="1154097" cy="4453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Enter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6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7EE989-53E6-4D39-8567-79C53F2E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Search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641A7A2-08F3-44B5-B25D-4E25BD704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86"/>
          <a:stretch/>
        </p:blipFill>
        <p:spPr>
          <a:xfrm>
            <a:off x="466616" y="1746851"/>
            <a:ext cx="3333684" cy="2203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E61FE0D9-1302-44D3-AE48-FAC6C96C87C1}"/>
              </a:ext>
            </a:extLst>
          </p:cNvPr>
          <p:cNvGrpSpPr/>
          <p:nvPr/>
        </p:nvGrpSpPr>
        <p:grpSpPr>
          <a:xfrm>
            <a:off x="2976661" y="1633956"/>
            <a:ext cx="1185791" cy="1493788"/>
            <a:chOff x="6712069" y="2836428"/>
            <a:chExt cx="1185791" cy="149378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BE5F647-4171-445E-B7A4-B26BE39C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63" b="96508" l="2500" r="98571">
                          <a14:foregroundMark x1="10476" y1="11991" x2="17500" y2="18626"/>
                          <a14:foregroundMark x1="34048" y1="5006" x2="32738" y2="14319"/>
                          <a14:foregroundMark x1="52976" y1="11292" x2="45357" y2="17811"/>
                          <a14:foregroundMark x1="3095" y1="32712" x2="13333" y2="33760"/>
                          <a14:foregroundMark x1="17381" y1="47148" x2="11548" y2="53085"/>
                          <a14:foregroundMark x1="31786" y1="1979" x2="31786" y2="1979"/>
                          <a14:foregroundMark x1="90000" y1="54831" x2="90000" y2="54831"/>
                          <a14:foregroundMark x1="93571" y1="54482" x2="93571" y2="54482"/>
                          <a14:foregroundMark x1="94643" y1="85914" x2="94643" y2="85914"/>
                          <a14:foregroundMark x1="86310" y1="96508" x2="86310" y2="96508"/>
                          <a14:foregroundMark x1="98571" y1="86845" x2="98571" y2="868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301" y="3559612"/>
              <a:ext cx="753559" cy="770604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71710D00-4304-49CF-BAB5-79157F0C56C7}"/>
                </a:ext>
              </a:extLst>
            </p:cNvPr>
            <p:cNvSpPr/>
            <p:nvPr/>
          </p:nvSpPr>
          <p:spPr>
            <a:xfrm>
              <a:off x="6712069" y="2836428"/>
              <a:ext cx="1154097" cy="4453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Arial Rounded MT Bold" panose="020F0704030504030204" pitchFamily="34" charset="0"/>
                </a:rPr>
                <a:t>Enter</a:t>
              </a:r>
              <a:endParaRPr lang="en-US" sz="2000" dirty="0"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87D5D229-96AD-4B01-B18A-03841298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458" y="2537034"/>
            <a:ext cx="5060058" cy="3649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8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254</Words>
  <Application>Microsoft Office PowerPoint</Application>
  <PresentationFormat>寬螢幕</PresentationFormat>
  <Paragraphs>140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Microsoft JhengHei</vt:lpstr>
      <vt:lpstr>Microsoft JhengHei UI</vt:lpstr>
      <vt:lpstr>新細明體</vt:lpstr>
      <vt:lpstr>Arial</vt:lpstr>
      <vt:lpstr>Arial Rounded MT Bold</vt:lpstr>
      <vt:lpstr>Calibri</vt:lpstr>
      <vt:lpstr>Fira Code</vt:lpstr>
      <vt:lpstr>Wingdings</vt:lpstr>
      <vt:lpstr>Office 佈景主題</vt:lpstr>
      <vt:lpstr>Wallpaper Master</vt:lpstr>
      <vt:lpstr>PowerPoint 簡報</vt:lpstr>
      <vt:lpstr>PowerPoint 簡報</vt:lpstr>
      <vt:lpstr>PowerPoint 簡報</vt:lpstr>
      <vt:lpstr>Outline</vt:lpstr>
      <vt:lpstr>Outline</vt:lpstr>
      <vt:lpstr>Main process</vt:lpstr>
      <vt:lpstr>Search</vt:lpstr>
      <vt:lpstr>Search</vt:lpstr>
      <vt:lpstr>Verify</vt:lpstr>
      <vt:lpstr>Verify</vt:lpstr>
      <vt:lpstr>Queue</vt:lpstr>
      <vt:lpstr>Queue</vt:lpstr>
      <vt:lpstr>Fetch</vt:lpstr>
      <vt:lpstr>Peek</vt:lpstr>
      <vt:lpstr>Download Full Wallpaper</vt:lpstr>
      <vt:lpstr>Choose Wallpaper</vt:lpstr>
      <vt:lpstr>Choose Wallpaper</vt:lpstr>
      <vt:lpstr>Choose Wallpaper</vt:lpstr>
      <vt:lpstr>Choose Wallpaper</vt:lpstr>
      <vt:lpstr>Choose Wallpaper</vt:lpstr>
      <vt:lpstr>Preview and manipulation</vt:lpstr>
      <vt:lpstr>Interface</vt:lpstr>
      <vt:lpstr>Drag Folder</vt:lpstr>
      <vt:lpstr>Preview Folder</vt:lpstr>
      <vt:lpstr>Task bar</vt:lpstr>
      <vt:lpstr>Task bar</vt:lpstr>
      <vt:lpstr>Preference</vt:lpstr>
      <vt:lpstr>Music with Syamiko</vt:lpstr>
      <vt:lpstr>Interface</vt:lpstr>
      <vt:lpstr>Functions</vt:lpstr>
      <vt:lpstr>Functions</vt:lpstr>
      <vt:lpstr>Wallpaperize</vt:lpstr>
      <vt:lpstr>Normal</vt:lpstr>
      <vt:lpstr>As Default</vt:lpstr>
      <vt:lpstr>Minimize functions</vt:lpstr>
      <vt:lpstr>Minimize Behavior</vt:lpstr>
      <vt:lpstr>Trivial Functions</vt:lpstr>
      <vt:lpstr>Take Clipboard Wallpapers</vt:lpstr>
      <vt:lpstr>Take Clipboard Wallpapers</vt:lpstr>
      <vt:lpstr>File Explorer</vt:lpstr>
      <vt:lpstr>Views</vt:lpstr>
      <vt:lpstr>Views</vt:lpstr>
      <vt:lpstr>Trivial Functions</vt:lpstr>
      <vt:lpstr>Terminal</vt:lpstr>
      <vt:lpstr>Basic</vt:lpstr>
      <vt:lpstr>Basic</vt:lpstr>
      <vt:lpstr>Duality</vt:lpstr>
      <vt:lpstr>Thanks for listening : 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Eroiko_Edu</dc:creator>
  <cp:lastModifiedBy>Eroiko_Edu</cp:lastModifiedBy>
  <cp:revision>105</cp:revision>
  <dcterms:created xsi:type="dcterms:W3CDTF">2021-05-16T13:03:55Z</dcterms:created>
  <dcterms:modified xsi:type="dcterms:W3CDTF">2021-05-16T19:35:40Z</dcterms:modified>
</cp:coreProperties>
</file>